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76" r:id="rId4"/>
    <p:sldId id="269" r:id="rId5"/>
    <p:sldId id="270" r:id="rId6"/>
    <p:sldId id="265" r:id="rId7"/>
    <p:sldId id="266" r:id="rId8"/>
    <p:sldId id="268" r:id="rId9"/>
    <p:sldId id="277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AB89-3F1C-4C4E-A485-8FFD41D03114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2705-D5F4-4B93-84AA-B4CD6505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8C1E4-C668-4109-A007-B28579935473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094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9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1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8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5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4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9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1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847E-5584-4355-B57B-633A22935A4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404143" y="64917"/>
            <a:ext cx="11787857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593" y="349395"/>
            <a:ext cx="112774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безопасности при оставлении ребёнка одного дома</a:t>
            </a:r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861" y="1252699"/>
            <a:ext cx="7867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и дистанционного обучения проговорите с детьми правила безопасного поведения во время отсутствия взрослых. Это время повышенной опасности для здоровья и жизни детей. Расскажите и объясните  им необходимость соблюдения правил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347" y="4735978"/>
            <a:ext cx="11678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ПОМНИТЕ!!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</p:txBody>
      </p:sp>
      <p:pic>
        <p:nvPicPr>
          <p:cNvPr id="1026" name="Picture 2" descr="C:\Users\USER\Desktop\image1_59f5bf280d26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89" y="1063563"/>
            <a:ext cx="2792877" cy="426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2" y="783722"/>
            <a:ext cx="1216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ЛОВУШКИ – СИТУАЦИЯ ОБМАНЧИВОЙ БЕЗОПАСНОСТИ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181" y="1368497"/>
            <a:ext cx="600690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опасность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стоящий транспорт.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еожиданный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 часть из-за стоящих автомобилей, деревьев,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остановок – может привести к опасной ситуации.</a:t>
            </a: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транспорта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наиболее опасных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 Не спешите на автобус, троллейбус, трамвай  - будьте внимательны и бдительны при переходе проезжей части.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Стоящий транспорт на остановках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остановках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маршрутные транспортные средства закрывают собой довольно большой участок дороги, по которому в этот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едут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выходить из-за него – опасно для жизни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Пропустите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не собирается останавливаться на пешеходном переходе.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автомобиль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закрывает собой другой,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движущиеся транспортное средство – будьте внимательны и не торопитесь при переходе проезжей части.</a:t>
            </a:r>
          </a:p>
        </p:txBody>
      </p:sp>
      <p:pic>
        <p:nvPicPr>
          <p:cNvPr id="6" name="Picture 3" descr="C:\Users\USER\Desktop\drawing-day-cute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r="22248"/>
          <a:stretch/>
        </p:blipFill>
        <p:spPr bwMode="auto">
          <a:xfrm>
            <a:off x="-297454" y="1530709"/>
            <a:ext cx="1872866" cy="38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98256" y="1370181"/>
            <a:ext cx="529911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«Пустынная улица»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транспортные средства появляются редко – не выбегайте  на дорогу не посмотрев по сторонам.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«Осевая линия»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дойдя до середины проезжей части и остановившись – стойте спокойно. Следите за транспортом двигающимся с правой стороны и не забывайте забывают об опасности за спиной.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дороги на зелёный сигнал светофора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остановись и убедись в безопасности своего перехода. Убедись, что весь транспорт остановился. Помни, о том, что водители нарушают  ПДД мчатся на высокой скорости, игнорируя сигналы светофора.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«Машина едет медленно, успею перебежать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медленно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движущаяся машина может скрывать за собой другую, идущую на большой скорости машину, о чем многие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подозревают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внимательны.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13310" y="6368559"/>
            <a:ext cx="11990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Осматривайте дорогу при переходе «пустынных» улиц. 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25" y="323364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 совсем - совсем не сложные 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212" y="269738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респираторных заболеваний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97" y="1364031"/>
            <a:ext cx="92968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после улицы и посещения общественных мест мойте руки и лицо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необходимости не выходите из дома;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разработайте режим дня дома;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 не менее 20 секунд;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касайтесь глаз, рта и носа не мытыми руками;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тесного контакта с людьми, которые кашляют и чихают;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контакты с бездомными животными;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ешьте из чужой посуды и не пейте из чужих стаканов и кружек;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перед едой тщательно мыть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только термически обработанную пищу;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только бутилированную или термически обработанную воду;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подбирать на улице и не несите в дом – опасно для здоровья!</a:t>
            </a:r>
          </a:p>
        </p:txBody>
      </p:sp>
      <p:pic>
        <p:nvPicPr>
          <p:cNvPr id="7" name="Picture 7" descr="C:\Users\USER\Desktop\a13eec527df40398285861e94a85b382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43097"/>
          <a:stretch/>
        </p:blipFill>
        <p:spPr bwMode="auto">
          <a:xfrm>
            <a:off x="0" y="24542"/>
            <a:ext cx="1325650" cy="13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3325" y="5609063"/>
            <a:ext cx="9626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любом недомогании срочно сообщить родителям и обратиться к врачу по номеру 103!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5" t="21052" r="1140" b="18414"/>
          <a:stretch/>
        </p:blipFill>
        <p:spPr bwMode="auto">
          <a:xfrm>
            <a:off x="9057399" y="1364031"/>
            <a:ext cx="3110162" cy="35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90" y="5457459"/>
            <a:ext cx="879428" cy="13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9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6350" y="303144"/>
            <a:ext cx="12190413" cy="901491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Выучите телефоны экстренных служб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335007" y="1204635"/>
            <a:ext cx="7560659" cy="13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884238" indent="-339725" eaLnBrk="0" hangingPunct="0">
              <a:spcBef>
                <a:spcPct val="20000"/>
              </a:spcBef>
              <a:buFont typeface="Arial" charset="0"/>
              <a:buChar char="–"/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360488" indent="-271463" eaLnBrk="0" hangingPunct="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903413" indent="-271463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447925" indent="-271463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9051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33623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8195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42767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>
                <a:latin typeface="Verdana" pitchFamily="34" charset="0"/>
              </a:rPr>
              <a:t/>
            </a:r>
            <a:br>
              <a:rPr lang="ru-RU" altLang="ru-RU" sz="2600">
                <a:latin typeface="Verdana" pitchFamily="34" charset="0"/>
              </a:rPr>
            </a:br>
            <a:endParaRPr lang="ru-RU" altLang="ru-RU" sz="26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2" descr="C:\Users\USER\Desktop\p14_17159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3" y="1204635"/>
            <a:ext cx="8391391" cy="54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16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92" y="1029434"/>
            <a:ext cx="103190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всегда должны знать, где и с кем находится ваш ребёнок;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Выработайте привычку у ребёнка всегда сообщать вам, где и с кем он находиться;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знать друзей своих детей, их телефоны и их родителей;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говорите детям куда и на какое время вы уходите;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закрывайте все окна и балконные двери;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положите (повесьте) на видное место памятку с номерами телефонов  экстренных служб;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вашего ухода ребёнок обязательно должен закрыть за вами дверь и проверить надежность замков;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контролируемом досуге ваших детей;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уделить максимум времени детям в период самоизоляции и карантинные дни;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детям общие правила безопасного поведения: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дома»;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безопасного поведения на улице»»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Пожарная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электробезопасности».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news_56188_image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37" y="4463716"/>
            <a:ext cx="1629130" cy="1669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0867" y="5980837"/>
            <a:ext cx="7687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– в ваших руках!</a:t>
            </a:r>
            <a:endParaRPr lang="ru-RU" sz="3200" b="1" dirty="0"/>
          </a:p>
        </p:txBody>
      </p:sp>
      <p:pic>
        <p:nvPicPr>
          <p:cNvPr id="1026" name="Picture 2" descr="C:\Users\USER\Desktop\Картинки для мессенджер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40" y="177681"/>
            <a:ext cx="2513402" cy="202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ъ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80594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-41470"/>
            <a:ext cx="12194212" cy="68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img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7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927" y="178294"/>
            <a:ext cx="1216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Пожарная безопасность 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71" y="140805"/>
            <a:ext cx="2897329" cy="113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6" y="948685"/>
            <a:ext cx="60833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паниковать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пожарных и спасателей по телефону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«101», «112»;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Попытаться погасить огонь самостоятельно на начальной стадии горения: залить водой, засыпать песком или землей, накрыть плотной тканью, залить содержимым огнетушителя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 горящие шторы, затоптать огонь ногами, залить водой или бросить в емкость с водой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и газовые приборы.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возгорания телевизора его необходимо быстро отключить от электропитания, накрыть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плотной тканью;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окна и двери;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" y="4034565"/>
            <a:ext cx="2520280" cy="26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45960" y="947735"/>
            <a:ext cx="59264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прятаться под кроватями, столами, шкафах и в туалетных комнатах;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и пострадавшим;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документы, деньги, ценные вещи;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без давки покинуть опасную зону пожара, по заранее изученному безопасному маршруту, используя запасные выходы, пожарные лестницы;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подавать звуковые сигналы;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закрывать входную дверь на ключ;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пользоваться лифтом.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2779" y="4005064"/>
            <a:ext cx="6959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со спичками, зажигалками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емкостями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химикатами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горюющими веществами опасно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 и жизни;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исправностью электроприборов, степенью изношенности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изоляции и проводов;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включайте одновременно несколько электроприборов в сеть.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C:\Users\USER\Desktop\23825_html_m5153a6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71" y="3605646"/>
            <a:ext cx="2431118" cy="24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6695" y="5909645"/>
            <a:ext cx="8000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безопасность – в ваших руках!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пожарной безопасности!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 пожар, что необходимо делать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239" y="968534"/>
            <a:ext cx="81578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«101» и сообщить следующие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обнаружено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пожар.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происходит пожар (двор, квартира, школа, склад и т.д.)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 (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телевизор, мебель, автомобиль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попросит, то уточнить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(номер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дома, подъезда, квартиры, на каком этаже горит, сколько этажей в здании, откуда удобнее подъехать, код входа в подъезд, есть ли опасность людей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данные ФИО 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49" y="1279702"/>
            <a:ext cx="333721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929760"/>
            <a:ext cx="694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ЭТИМ ПРАВИЛАМ ДЕТЕЙ!</a:t>
            </a:r>
          </a:p>
        </p:txBody>
      </p:sp>
      <p:pic>
        <p:nvPicPr>
          <p:cNvPr id="8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8424" y="5929760"/>
            <a:ext cx="5359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СВОИХ ДЕТЕЙ!</a:t>
            </a:r>
          </a:p>
        </p:txBody>
      </p:sp>
    </p:spTree>
    <p:extLst>
      <p:ext uri="{BB962C8B-B14F-4D97-AF65-F5344CB8AC3E}">
        <p14:creationId xmlns:p14="http://schemas.microsoft.com/office/powerpoint/2010/main" val="3627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3" y="200253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 за дверью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515" y="1071408"/>
            <a:ext cx="7022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дверь позвонили: посмотреть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глазок и поинтересоваться,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этот человек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чего пришел.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через дверь,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ее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пытается открыть дверь, сразу звони в полицию по телефону 102 и назови свой точный адрес и сразу же сообщить об этом родителям;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незнакомец представляется сотрудником полиции или иным должностным лицом, он должен предъявить соответствующие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( открывать дверь нельзя! ребенок не сможет отличить поддельный документ).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за дверью просит о помощи, надо предложить ему вызвать пожарных, полицию, скорую помощь или газовую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и обратиться к взрослым!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не надо говорить, что дома нет никого, и не стоит вести долгих бесед через дверь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из квартиры даже на минуту, нужно брать с собой ключ и запирать дверь на замок.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pravila_bezopasnosti_i_povedeniya_5cc152d09ce1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7" t="54265" r="3979" b="5537"/>
          <a:stretch/>
        </p:blipFill>
        <p:spPr bwMode="auto">
          <a:xfrm>
            <a:off x="8149310" y="1071408"/>
            <a:ext cx="3509289" cy="368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43385" y="5134059"/>
            <a:ext cx="4948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разговаривай и не открывай дверь незнакомым людям – научите этому правилу ваших детей!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5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225" y="323364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 совсем - совсем не сложные 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25" y="1227846"/>
            <a:ext cx="6326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Выйдя из подъезда остановитесь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приближается 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прогулке во дворах будьте внимательными и осторожными – есть движение транспорта;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Учись наблюдательности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у подъезда стоят транспортные средства или растут деревья, кусты, остановитесь,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сторонам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ли опасности приближающегося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тротуару держитесь правой стороны.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Идя по тротуару, внимательно наблюдайте за движением транспорта из арок дворов и поворотами транспорта на перекрёстках.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проезжую часть только по пешеходным переходам (наземный, подземный, надземный);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дороги остановитесь и осмотритесь 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сторонам: налево, направо и еще раз налево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убедитесь в безопасности своего перехода. </a:t>
            </a:r>
          </a:p>
        </p:txBody>
      </p:sp>
      <p:pic>
        <p:nvPicPr>
          <p:cNvPr id="12" name="Picture 2" descr="C:\Users\USER\Desktop\3c7b6e63-dc51-4bc9-9029-d119d75732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72" y="41865"/>
            <a:ext cx="1311459" cy="13114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48241" y="1099862"/>
            <a:ext cx="56592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Дойдя до разделительной линии, поверните голову направо. Если нет движения транспорта, продолжайте переход, не останавливаясь, а если есть — остановитесь на линии и пропустите транспорт.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всматриваться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вдаль, пропускать приближающийся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улицу только на зелёный сигнал светофора;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дорогу спокойным размеренным шагом;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вблизи проезжей части. Играть можно только на спортивных площадках, парках, футбольных коробках – там, где нет движения транспорта;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Ожидай общественный транспорт только на остановках;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обходи общественный транспорт ни спереди ни сзади, а подожди пока он отъедет от остановки. Найди знак «пешеходного перехода» и только в этом месте переходи проезжую часть;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безопасные пешеходные переходы – надземные и подземные;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улице не пользоваться наушниками;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проезжую часть снимать капюшоны и не пользоваться мобильными телефонами.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011" y="6309175"/>
            <a:ext cx="1009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ПДД! Берегите себя и своих близких!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USER\Desktop\Childhood-PNG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4" y="4190401"/>
            <a:ext cx="5510478" cy="2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1305</Words>
  <Application>Microsoft Office PowerPoint</Application>
  <PresentationFormat>Широкоэкранный</PresentationFormat>
  <Paragraphs>110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33</cp:revision>
  <dcterms:created xsi:type="dcterms:W3CDTF">2019-06-03T07:28:50Z</dcterms:created>
  <dcterms:modified xsi:type="dcterms:W3CDTF">2020-04-09T17:31:28Z</dcterms:modified>
</cp:coreProperties>
</file>