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93" r:id="rId3"/>
    <p:sldId id="261" r:id="rId4"/>
    <p:sldId id="294" r:id="rId5"/>
    <p:sldId id="278" r:id="rId6"/>
    <p:sldId id="279" r:id="rId7"/>
    <p:sldId id="280" r:id="rId8"/>
    <p:sldId id="282" r:id="rId9"/>
    <p:sldId id="289" r:id="rId10"/>
    <p:sldId id="287" r:id="rId11"/>
    <p:sldId id="283" r:id="rId12"/>
    <p:sldId id="290" r:id="rId13"/>
    <p:sldId id="270" r:id="rId14"/>
    <p:sldId id="292" r:id="rId15"/>
    <p:sldId id="266" r:id="rId16"/>
    <p:sldId id="268" r:id="rId17"/>
    <p:sldId id="291" r:id="rId18"/>
    <p:sldId id="277" r:id="rId19"/>
    <p:sldId id="295" r:id="rId20"/>
    <p:sldId id="274" r:id="rId21"/>
    <p:sldId id="275" r:id="rId22"/>
    <p:sldId id="296" r:id="rId23"/>
    <p:sldId id="29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3AB89-3F1C-4C4E-A485-8FFD41D03114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2705-D5F4-4B93-84AA-B4CD6505E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0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02705-D5F4-4B93-84AA-B4CD6505E75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9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E8C1E4-C668-4109-A007-B28579935473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688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9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6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71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8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9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5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9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4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9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1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6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родители!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861" y="1252699"/>
            <a:ext cx="704649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самоизоляции не забудьте с детьми проговорить правила безопасного поведения во время вашего отсутствия дома. Это время повышенной опасности для здоровья и жизни детей. Расскажите и объясните  им о необходимости соблюдения правил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347" y="4735978"/>
            <a:ext cx="11678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ПОМНИТЕ!!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 полную ответственность за жизнь и здоровье своих детей (согласно ст.63, 65 Семейного кодекса РФ, ст.5.35 административного кодекса РФ)</a:t>
            </a:r>
          </a:p>
        </p:txBody>
      </p:sp>
      <p:pic>
        <p:nvPicPr>
          <p:cNvPr id="9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v4-728px-Have-a-Successful-Relationship-Step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822" y="1160971"/>
            <a:ext cx="3786651" cy="368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80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Методы борьбы с сетевыми хулиганами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71" y="1035425"/>
            <a:ext cx="11976847" cy="57060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молчите,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 об этом :</a:t>
            </a:r>
          </a:p>
          <a:p>
            <a:pPr marL="0" lv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чителю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полицию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номеру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«телефона доверия»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отвечай на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провокации !!!!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Заблокируй киберхулигана, тролля!!!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доказательства (скриншот переписки)</a:t>
            </a:r>
          </a:p>
          <a:p>
            <a:pPr marL="0" lv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(Они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помогут тебе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доказать противоправные действия по отношению к тебе, помогут определить обидчика)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64" y="1366541"/>
            <a:ext cx="4924885" cy="2814220"/>
          </a:xfrm>
          <a:prstGeom prst="rect">
            <a:avLst/>
          </a:prstGeom>
        </p:spPr>
      </p:pic>
      <p:pic>
        <p:nvPicPr>
          <p:cNvPr id="6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борьбы с сетевыми хулиганами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3" y="188640"/>
            <a:ext cx="12169775" cy="864096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Мошенничество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14" y="1052737"/>
            <a:ext cx="12169775" cy="3744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Мошенничество – самое распространённое преступление в интернете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ельзя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осуществлять попытки покупок услуг на незнакомых сайтах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вводить личные данные, данные банковской карты, адрес, пароли на сайтах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признаков проверенных и надежных сайтов является замок в верхнем левом углу строки</a:t>
            </a:r>
          </a:p>
        </p:txBody>
      </p:sp>
      <p:pic>
        <p:nvPicPr>
          <p:cNvPr id="3074" name="Picture 2" descr="C:\Users\user\Desktop\mzl.ceejuh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772" y="4149080"/>
            <a:ext cx="1737776" cy="1737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337" y="5661248"/>
            <a:ext cx="100453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покупки в интернете, переводы денежных средств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вопрос доверия конкретному сайту</a:t>
            </a:r>
          </a:p>
        </p:txBody>
      </p:sp>
      <p:pic>
        <p:nvPicPr>
          <p:cNvPr id="6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безопасность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Меры безопасности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945779"/>
            <a:ext cx="9204157" cy="385930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доверяйте никому свою личную информацию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сообщайте пароли, номер телефона незнакомым людям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сообщайте ваш адрес проживания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надежные пароли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Удаляйте нежелательную почту не открывая её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посылай смс сообщения на подозрительные и незнакомые номера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сохраняйте важные сведения на общедоступном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ользуйтесь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фильтрами при получении СМС, они блокируют нежелательные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Общаясь в  сети, вы можете познакомиться с человеком, который может оказаться мошенником, похитителем, аферистом.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безопасность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O:\Public\Уроки безопасного интернета\Уроки _посл.версия _ 15.11.2013\девочка за комп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19231" y="585554"/>
            <a:ext cx="2422012" cy="170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O:\Public\Уроки безопасного интернета\Уроки _посл.версия _ 15.11.2013\Image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635" y="2869887"/>
            <a:ext cx="2241029" cy="1702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258043" y="4762162"/>
            <a:ext cx="8842015" cy="81851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незнакомцами в интернете нужно общаться как с незнакомыми на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улице!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733" y="5743337"/>
            <a:ext cx="118603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потенциально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опасной ситуации – необходимо в полицию по номеру 102 и родителям!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электробезопасности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40634" y="1114221"/>
            <a:ext cx="5101388" cy="3859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ты дома: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тяни вилку из розетки за провод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пользуйся неисправными электроприборами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берись за провода бытовых приборов мокрыми руками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ремонтируй и не разбирай электроприборы, включённые в сеть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пользуйтесь электроприборами в ванной комнате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засовывайте посторонние предметы в розетку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074568" y="1084026"/>
            <a:ext cx="4852738" cy="38593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ты на улице: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приближайтесь к оборванному проводу линии электропередачи на расстояние ближе 8 метров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пытайтесь проникнуть и не бросайте мусор в трансформаторные будки и электроустановки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играйте под линиями электропередачи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залезай на опоры линии электропередачи</a:t>
            </a:r>
          </a:p>
        </p:txBody>
      </p:sp>
      <p:pic>
        <p:nvPicPr>
          <p:cNvPr id="8194" name="Picture 2" descr="C:\Users\USER\Desktop\mrsk_volgi_pamyat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t="17667" r="81520" b="58843"/>
          <a:stretch/>
        </p:blipFill>
        <p:spPr bwMode="auto">
          <a:xfrm>
            <a:off x="10515600" y="114573"/>
            <a:ext cx="1299411" cy="1285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mrsk_volgi_pamyat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45927" r="82054" b="12778"/>
          <a:stretch/>
        </p:blipFill>
        <p:spPr bwMode="auto">
          <a:xfrm>
            <a:off x="5209674" y="1393912"/>
            <a:ext cx="1530183" cy="364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49411" y="6055658"/>
            <a:ext cx="8313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правила безопасности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91" y="5384808"/>
            <a:ext cx="879428" cy="1301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77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8927" y="178294"/>
            <a:ext cx="12169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Пожарная безопасность  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671" y="140805"/>
            <a:ext cx="2897329" cy="1131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86" y="948685"/>
            <a:ext cx="60833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поведения: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паниковать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пожарных и спасателей по телефону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«101», «112»;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Попытаться погасить огонь самостоятельно на начальной стадии горения: залить водой, засыпать песком или землей, накрыть плотной тканью, залить содержимым огнетушителя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Сорвать горящие шторы, затоптать огонь ногами, залить водой или бросить в емкость с водой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Отключить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и газовые приборы.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возгорания телевизора его необходимо быстро отключить от электропитания, накрыть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плотной тканью;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окна и двери;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3" y="4034565"/>
            <a:ext cx="2520280" cy="265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45960" y="947735"/>
            <a:ext cx="592642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прятаться под кроватями, столами, шкафах и в туалетных комнатах;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пожилым и пострадавшим;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Взять с собой документы, деньги, ценные вещи;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Быстро, без давки покинуть опасную зону пожара, по заранее изученному безопасному маршруту, используя запасные выходы, пожарные лестницы;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подавать звуковые сигналы;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закрывать входную дверь на ключ;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пользоваться лифтом.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32779" y="4005064"/>
            <a:ext cx="69599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Зажигать спички, зажигалки рядом с горюющими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веществами опасно для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 и жизни;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исправностью электроприборов, степенью изношенности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изоляции и проводов;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включайте одновременно несколько электроприборов в сеть.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C:\Users\USER\Desktop\23825_html_m5153a6e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271" y="3605646"/>
            <a:ext cx="2431118" cy="247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6695" y="5909645"/>
            <a:ext cx="8000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безопасность – в ваших руках!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правила пожарной безопасности!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12169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 пожар, что необходимо делать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239" y="968534"/>
            <a:ext cx="81578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Набрать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«101» и сообщить следующие сведения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обнаружено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возгорание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пожар.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происходит пожар (двор, квартира, школа, склад и т.д.)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 горит( телевизор, мебель, автомобиль и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 попросит, то уточнить (номер дома, подъезда, квартиры, на каком этаже горит, сколько этажей в здании, откуда удобнее подъехать, код входа в подъезд, есть ли опасность людей и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данные ФИО и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049" y="1279702"/>
            <a:ext cx="3337210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21305" y="5852951"/>
            <a:ext cx="8927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ЭТИМ ПРАВИЛАМ ДЕТЕЙ!</a:t>
            </a:r>
          </a:p>
          <a:p>
            <a:pPr algn="ctr"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СВОИХ ДЕТЕЙ!</a:t>
            </a:r>
            <a:endParaRPr lang="ru-RU" alt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213" y="200253"/>
            <a:ext cx="12169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Незнакомец за дверью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6515" y="1071408"/>
            <a:ext cx="70224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дверь позвонили: посмотреть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глазок и поинтересоваться, кто он и для чего пришел.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через дверь, открывать ее не следует.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незнакомец пытается открыть дверь, сразу звони в полицию по телефону 102 и назови свой точный адрес и сразу же сообщи об этом родителям;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незнакомец представляется сотрудником полиции или иным должностным лицом, он должен предъявить соответствующие документы.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за дверью просит о помощи, надо предложить ему вызвать пожарных, полицию, скорую помощь или газовую службу.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коем случае не надо говорить, что дома нет никого, и не стоит вести долгих бесед через дверь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Выходя из квартиры даже на минуту, нужно брать с собой ключ и запирать дверь на замок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43385" y="5216152"/>
            <a:ext cx="4948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разговаривай и не открывай дверь незнакомым людям ни при каких обстоятельствах!!! </a:t>
            </a:r>
            <a:endParaRPr lang="ru-RU" sz="2400" b="1" dirty="0"/>
          </a:p>
        </p:txBody>
      </p:sp>
      <p:pic>
        <p:nvPicPr>
          <p:cNvPr id="9218" name="Picture 2" descr="C:\Users\USER\Desktop\7de67493e73bbeba4b2e4dfa93646cb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t="1006" r="3119" b="4698"/>
          <a:stretch/>
        </p:blipFill>
        <p:spPr bwMode="auto">
          <a:xfrm>
            <a:off x="7891401" y="1152698"/>
            <a:ext cx="3652582" cy="3722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вести себя с незнакомым человеком на улице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545" y="969583"/>
            <a:ext cx="81975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вас преследует незнакомец, постарайтесь выйти в многолюдное место: на шумную улицу, школьный двор, магазин. Сообщите об этом человеку в форме (полицейский) или охраннику в магазине.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старайтесь забежать в подъезд или где-то спрятаться. Преступник может оказаться быстрее тебя, и ты окажешься в ловушке.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заходите в лифт с незнакомыми людьми,  даже с женщинами;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принимайте предложения незнакомцев, обещающих съёмки в кино, участие в конкурсе красоты, поездку куда – либо или что-либо другое. Именно такими уловками преступники заманивают свои жертвы. Будьте бдительны и осторожны.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уходите не куда с незнакомцами, чтобы те не просили, обещая, например, заплатить за помощь.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человек не кажется опасным, если он улыбается, доброжелательно разговаривает и совсем не выглядит подозрительным, помни: преступники могут притворяться.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 Преступники обычно не похожи на тех кровожадных  людей, которых показывают в кино.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ris_3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33"/>
          <a:stretch/>
        </p:blipFill>
        <p:spPr bwMode="auto">
          <a:xfrm>
            <a:off x="8777933" y="1493418"/>
            <a:ext cx="3128028" cy="4089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261697"/>
            <a:ext cx="12169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безопасность  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037" y="1203954"/>
            <a:ext cx="63260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Выйдя из подъезда остановитесь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осмотритесь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приближается ли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Находясь на прогулке во дворах будьте внимательными и осторожными – есть движение транспорта;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Учись наблюдательности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Если у подъезда стоят транспортные средства или растут деревья, кусты, остановитесь,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осмотритесь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сторонам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ли опасности приближающегося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движении по тротуару держитесь правой стороны.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Идя по тротуару, внимательно наблюдайте за движением транспорта из арок дворов и поворотами транспорта на перекрёстках.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 проезжую часть только по пешеходным переходам (наземный, подземный, надземный);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проезжей части дороги остановитесь и осмотритесь по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сторонам: налево, направо и еще раз налево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убедитесь в безопасности своего перехода. </a:t>
            </a:r>
          </a:p>
        </p:txBody>
      </p:sp>
      <p:pic>
        <p:nvPicPr>
          <p:cNvPr id="12" name="Picture 2" descr="C:\Users\USER\Desktop\3c7b6e63-dc51-4bc9-9029-d119d75732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072" y="41865"/>
            <a:ext cx="1311459" cy="13114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07112" y="1099862"/>
            <a:ext cx="590041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Дойдя до разделительной линии, поверните голову направо. Если нет движения транспорта, продолжайте переход, не останавливаясь, а если есть — остановитесь на линии и пропустите транспорт.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 всматриваться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вдаль, пропускать приближающийся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 улицу только на зелёный сигнал светофора;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 дорогу спокойным размеренным шагом;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играйте вблизи проезжей части. Играть можно только на спортивных площадках, парках, футбольных коробках – там, где нет движения транспорта;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Ожидай общественный транспорт только на остановках;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обходи общественный транспорт ни спереди ни сзади, а подожди пока он отъедет от остановки. Найди знак «пешеходного перехода» и только в этом месте переходи проезжую часть;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безопасные пешеходные переходы – надземные и подземные;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движении по улице не пользоваться наушниками;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через проезжую часть снимать капюшоны и не пользоваться мобильными телефонами.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011" y="6309175"/>
            <a:ext cx="10090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ПДД! Берегите себя и своих близких!</a:t>
            </a:r>
            <a:endParaRPr lang="ru-RU" alt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 descr="C:\Users\USER\Desktop\Childhood-PNG-Im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75" y="4986767"/>
            <a:ext cx="3861394" cy="132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0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212" y="783722"/>
            <a:ext cx="12169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ЛОВУШКИ – СИТУАЦИЯ ОБМАНЧИВОЙ БЕЗОПАСНОСТИ 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55" y="1368497"/>
            <a:ext cx="6407327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опасность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стоящий транспорт.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еожиданный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проезжую часть из-за стоящих автомобилей, деревьев,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остановок – может привести к опасной ситуации.</a:t>
            </a:r>
            <a:endParaRPr lang="en-US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</a:t>
            </a:r>
            <a:r>
              <a:rPr lang="en-US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транспорта</a:t>
            </a:r>
            <a:r>
              <a:rPr lang="en-US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одно из наиболее опасных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мест. Не спешите на автобус, троллейбус, трамвай  - будьте внимательны и бдительны при переходе проезжей части.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Стоящий транспорт на остановках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остановках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маршрутные транспортные средства закрывают собой довольно большой участок дороги, по которому в этот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едут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автомобили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выходить из-за него – опасно для жизни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Пропустите </a:t>
            </a: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средство,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не собирается останавливаться на пешеходном переходе.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Едущий автомобиль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закрывает собой другой,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движущиеся транспортное средство – будьте внимательны и не торопитесь при переходе проезжей части.</a:t>
            </a:r>
          </a:p>
        </p:txBody>
      </p:sp>
      <p:pic>
        <p:nvPicPr>
          <p:cNvPr id="6" name="Picture 3" descr="C:\Users\USER\Desktop\drawing-day-cute-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5" r="22248"/>
          <a:stretch/>
        </p:blipFill>
        <p:spPr bwMode="auto">
          <a:xfrm>
            <a:off x="0" y="1541726"/>
            <a:ext cx="988814" cy="386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96969" y="1370181"/>
            <a:ext cx="59950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«Пустынная улица»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транспортные средства появляются редко – не выбегайте  на дорогу не посмотрев по сторонам.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«Осевая линия»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дойдя до середины проезжей части и остановившись – стойте спокойно. Следите за транспортом двигающимся с правой стороны и не забывайте забывают об опасности за спиной.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дороги на зелёный сигнал светофора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остановись и убедись в безопасности своего перехода. Убедись, что весь транспорт остановился. Помни, о том, что водители нарушают  ПДД мчатся на высокой скорости, игнорируя сигналы светофора.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«Машина едет медленно, успею перебежать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медленно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движущаяся машина может скрывать за собой другую, идущую на большой скорости машину, о чем многие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пешеходы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подозревают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Будьте внимательны.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938" y="5780782"/>
            <a:ext cx="11990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Осматривайте дорогу при переходе «пустынных» улиц. Соблюдайте правила безопасного поведения на проезжей части!</a:t>
            </a:r>
            <a:endParaRPr lang="ru-RU" alt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225" y="222828"/>
            <a:ext cx="12169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безопасность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33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родители!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231" y="1225812"/>
            <a:ext cx="6594159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несут полную ответственность за жизнь и здоровье своих детей (согласно ст.63, 65 Семейного кодекса РФ, ст.5.35 административного кодекса РФ)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 в возрасте до 16 лет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находится без сопровождения взрослых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игорных организациях, кафе, ресторанах, барах, где продаётся на разлив алкогольная продукция;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 после 22:00 запрещено находится в интернет-клубах, дискотеках и других развлекательных заведениях;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 запрещено курить, употреблять токсические и наркотические вещества, алкогольную и спиртосодержащую продукцию, пиво и напитки изготовляемые на основе его;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нарушения подростками указанных требований, несовершеннолетние и их родители будут привлечены к уголовной и административной ответственности.</a:t>
            </a: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6603753" y="1225812"/>
            <a:ext cx="5588247" cy="437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Посещения подростками общественных мест регулируется федеральными законами нашей страны. А именно: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Конституцией РФ;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Семейным Кодексом РФ;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Законом «Об основных гарантиях прав ребенка в РФ».</a:t>
            </a:r>
          </a:p>
          <a:p>
            <a:pPr algn="l">
              <a:buFont typeface="Arial" charset="0"/>
              <a:buNone/>
              <a:defRPr/>
            </a:pPr>
            <a:r>
              <a:rPr lang="ru-RU" sz="2400" b="1" u="sng" dirty="0" smtClean="0">
                <a:solidFill>
                  <a:srgbClr val="FF0000"/>
                </a:solidFill>
              </a:rPr>
              <a:t>Общими правилами является разрешение находится в ночное время на улице или в заведении: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лицам младше 16 лет разрешено находится вне дома до 22,00 часов;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лицам от 16-18 лет, позволено находится на улице до 23,00 часов.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В обоих случаях выходить из дома разрешается правительством только с 6,00 утра. В иных ситуациях во время комендантского часа они имеют право находится где-либо вне стен дома только в присутствии родителей, либо вы присутствии лиц, которые имеют право брать на себя подобную ответственность.</a:t>
            </a:r>
          </a:p>
          <a:p>
            <a:pPr algn="l">
              <a:defRPr/>
            </a:pPr>
            <a:endParaRPr lang="ru-RU" sz="2400" dirty="0" smtClean="0">
              <a:solidFill>
                <a:srgbClr val="000066"/>
              </a:solidFill>
            </a:endParaRPr>
          </a:p>
          <a:p>
            <a:pPr algn="l">
              <a:defRPr/>
            </a:pP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6131" y="5948736"/>
            <a:ext cx="9793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контролируйте, где и с кем находится ваш ребёнок!</a:t>
            </a:r>
            <a:endParaRPr lang="ru-RU" alt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USER\Desktop\st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r="3469" b="30469"/>
          <a:stretch/>
        </p:blipFill>
        <p:spPr bwMode="auto">
          <a:xfrm>
            <a:off x="376689" y="271719"/>
            <a:ext cx="3127764" cy="9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Картинки для мессенджер\Childhood-PNG-Im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748" y="-11320"/>
            <a:ext cx="2911641" cy="123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7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212" y="269738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респираторных заболеваний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997" y="1364031"/>
            <a:ext cx="92968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после улицы и посещения общественных мест мойте руки и лицо мылом;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необходимости не выходите из дома;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Разработайте свой личный режим дня дома и расскажите о нем родителям;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Мойте руки не менее 20 секунд;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касайтесь глаз, рта и носа не мытыми руками;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тесного контакта с людьми, которые кашляют и чихают;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контакты с бездомными животными;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ешьте из чужой посуды и не пейте из чужих стаканов и кружек;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и овощи перед едой тщательно мыть мылом;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Ешьте только термически обработанную пищу;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Пить только бутилированную или термически обработанную воду;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не подбирать на улице и не несите в дом – опасно для здоровья!</a:t>
            </a:r>
          </a:p>
        </p:txBody>
      </p:sp>
      <p:pic>
        <p:nvPicPr>
          <p:cNvPr id="7" name="Picture 7" descr="C:\Users\USER\Desktop\a13eec527df40398285861e94a85b382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r="43097"/>
          <a:stretch/>
        </p:blipFill>
        <p:spPr bwMode="auto">
          <a:xfrm>
            <a:off x="0" y="24542"/>
            <a:ext cx="1325650" cy="13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9084" y="5543079"/>
            <a:ext cx="9626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любом недомогании срочно сообщить родителям и обратиться к врачу по номеру 103!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\Desktop\img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5" t="21052" r="1140" b="18414"/>
          <a:stretch/>
        </p:blipFill>
        <p:spPr bwMode="auto">
          <a:xfrm>
            <a:off x="9057399" y="1364031"/>
            <a:ext cx="3110162" cy="354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70" y="5474023"/>
            <a:ext cx="879428" cy="1301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9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-14284"/>
            <a:ext cx="12195174" cy="9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0" y="306470"/>
            <a:ext cx="12190413" cy="800436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ru-RU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елефоны экстренных служб</a:t>
            </a:r>
            <a:endParaRPr lang="ru-RU" alt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0" name="Прямоугольник 3"/>
          <p:cNvSpPr>
            <a:spLocks noChangeArrowheads="1"/>
          </p:cNvSpPr>
          <p:nvPr/>
        </p:nvSpPr>
        <p:spPr bwMode="auto">
          <a:xfrm>
            <a:off x="335007" y="1204635"/>
            <a:ext cx="7560659" cy="132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800">
                <a:solidFill>
                  <a:schemeClr val="tx1"/>
                </a:solidFill>
                <a:latin typeface="Calibri" pitchFamily="34" charset="0"/>
              </a:defRPr>
            </a:lvl1pPr>
            <a:lvl2pPr marL="884238" indent="-339725" eaLnBrk="0" hangingPunct="0">
              <a:spcBef>
                <a:spcPct val="20000"/>
              </a:spcBef>
              <a:buFont typeface="Arial" charset="0"/>
              <a:buChar char="–"/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marL="1360488" indent="-271463" eaLnBrk="0" hangingPunct="0">
              <a:spcBef>
                <a:spcPct val="20000"/>
              </a:spcBef>
              <a:buFont typeface="Arial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 marL="1903413" indent="-271463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447925" indent="-271463" eaLnBrk="0" hangingPunct="0">
              <a:spcBef>
                <a:spcPct val="20000"/>
              </a:spcBef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905125" indent="-271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3362325" indent="-271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819525" indent="-271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4276725" indent="-271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>
                <a:latin typeface="Verdana" pitchFamily="34" charset="0"/>
              </a:rPr>
              <a:t/>
            </a:r>
            <a:br>
              <a:rPr lang="ru-RU" altLang="ru-RU" sz="2600">
                <a:latin typeface="Verdana" pitchFamily="34" charset="0"/>
              </a:rPr>
            </a:br>
            <a:endParaRPr lang="ru-RU" altLang="ru-RU" sz="26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3" name="Picture 2" descr="C:\Users\USER\Desktop\p14_171590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85" y="1327738"/>
            <a:ext cx="8674768" cy="515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416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1124745"/>
            <a:ext cx="116652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Следственном комитете Российской Федерации организована круглосуточная работа телефонной линии 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«Ребенок в опасности»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незамедлительного реагирования на обращения граждан о совершенном или готовящемся преступлении в отношении несовершеннолетнего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9536" y="5085185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(800) 200-19-10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14" y="190652"/>
            <a:ext cx="121697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 опасности</a:t>
            </a:r>
            <a:endParaRPr lang="ru-RU" sz="4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-14284"/>
            <a:ext cx="12195174" cy="9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213" y="190651"/>
            <a:ext cx="121697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в опасности  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641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645" t="12140" r="1030" b="3711"/>
          <a:stretch/>
        </p:blipFill>
        <p:spPr>
          <a:xfrm>
            <a:off x="4978" y="896526"/>
            <a:ext cx="9726852" cy="5961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14309"/>
            <a:ext cx="1216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 Дети России Онлайн 8 800 25 000 15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51903" y="2988527"/>
            <a:ext cx="40701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Анонимно, бесплатно, конфиденциально с 9.00 до 18.00 по рабочим дням, время московское, www.detionline.com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-14284"/>
            <a:ext cx="12195174" cy="9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322" y="187986"/>
            <a:ext cx="1216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 Дети России Онлайн 8 800 25 000 15</a:t>
            </a:r>
          </a:p>
        </p:txBody>
      </p:sp>
    </p:spTree>
    <p:extLst>
      <p:ext uri="{BB962C8B-B14F-4D97-AF65-F5344CB8AC3E}">
        <p14:creationId xmlns:p14="http://schemas.microsoft.com/office/powerpoint/2010/main" val="32697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родители!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292" y="1029434"/>
            <a:ext cx="1031908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всегда должны знать, где и с кем находится ваши дети;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Выработайте привычку у детей всегда сообщать вам где и с кем он находиться;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должны знать друзей своих детей телефоны их и их родителей;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говорите детям куда и на какое время вы уходите;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уходом положить (повесить) на видное место памятку с номерами телефонов  экстренных служб;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вашего ухода ребёнок обязательно должен закрыть за вами дверь и проверить надежность замков;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Позаботьтесь о контролируемом досуге ваших детей;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уделить максимум времени детям и подросткам в период самоизоляции и карантинные дни;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Напомните детям общие правила безопасного поведения: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 дома»;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 безопасность»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поведения в период самоизоляции и карантинные дни»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безопасного поведения на улице»»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«Дорожная безопасность»;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Пожарная безопасность»;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электробезопасности».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30867" y="6129987"/>
            <a:ext cx="7687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детей – в ваших руках!</a:t>
            </a:r>
            <a:endParaRPr lang="ru-RU" sz="3200" b="1" dirty="0"/>
          </a:p>
        </p:txBody>
      </p:sp>
      <p:pic>
        <p:nvPicPr>
          <p:cNvPr id="5" name="Picture 2" descr="C:\Users\USER\Desktop\v4-728px-Deal-With-Annoying-Parents-Step-3-Version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r="6507"/>
          <a:stretch/>
        </p:blipFill>
        <p:spPr bwMode="auto">
          <a:xfrm>
            <a:off x="7976937" y="4162146"/>
            <a:ext cx="2261937" cy="19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артинки для мессенджер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374" y="20679"/>
            <a:ext cx="1736184" cy="2017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117" y="1715618"/>
            <a:ext cx="110931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детей и подростков в период самоизоляции</a:t>
            </a:r>
            <a:endParaRPr lang="ru-RU" altLang="ru-RU" sz="4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Картинки для мессенджер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6" y="4130842"/>
            <a:ext cx="1152625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Картинки для мессенджер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47537" cy="1565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4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личной безопасности в период самоизоляции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545" y="969583"/>
            <a:ext cx="90076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збегать мест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массового скопления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(фас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фуды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кафе, рестораны, торговые центры, кинотеатры,  центральные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привокзальные площади, парки, скверы, спортивные площадки 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особой необходимости не пользоваться общественным транспортом;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многолюдных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местах носить респиратор (марлевую повязку);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Смазывать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губы, кончик носа (внутри) и руки детским кремом. Это увлажняет и затрудняет проникновение вирусов. Можно использовать для смазывания губ и носа внутри противовирусную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мазь, например,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Зовиракс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протирать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антибактериальными, спиртосодержащими средствами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(водкой, одеколоном, раствором уксуса) дверные ручки, выключатели,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краны, пишущие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ручки, телефоны,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клавиатуры;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img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7" t="24035" r="17325" b="59649"/>
          <a:stretch/>
        </p:blipFill>
        <p:spPr bwMode="auto">
          <a:xfrm>
            <a:off x="9400968" y="3941395"/>
            <a:ext cx="2316391" cy="229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амятка-грипп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6" t="23225" r="8110" b="47595"/>
          <a:stretch/>
        </p:blipFill>
        <p:spPr bwMode="auto">
          <a:xfrm>
            <a:off x="9216189" y="1294435"/>
            <a:ext cx="2429447" cy="2301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личной безопасности в период самоизоляции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292" y="863414"/>
            <a:ext cx="95971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с мылом несколько раз в день, полоскать рот и нос подсоленной водой с добавлением перекиси водорода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улице и в транспорте носить перчатки, марлевую повязку;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прикасаться перчатками и немытыми руками к лицу,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глазам;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збегать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прямых контактов с людьми, у которых имеются признаки заболевания (частое чихание, кашель, слезотечение и т.д.) - не здороваться с ними за руку, не целоваться, не пить из общей посуды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тараться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придерживаться здорового питания, увеличив прием витаминов С, Е и антиоксидантов;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аниматься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физкультурой, иметь полноценный сон;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пить сырую воду; овощи и фрукты обливать кипятком;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уходе за больными членами семьи пользоваться респиратором и защитными кремами (руки, губы, ноздри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рукопожатий, объятий и поцелуев при встречах;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малейших признаках заболевания надеть респиратор (чтобы не заразить близких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 и сообщить родителям.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USER\Desktop\img7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9" t="8538" r="3114" b="6492"/>
          <a:stretch/>
        </p:blipFill>
        <p:spPr bwMode="auto">
          <a:xfrm>
            <a:off x="9709484" y="1628087"/>
            <a:ext cx="2237565" cy="389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06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USER\Desktop\80594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" y="-41470"/>
            <a:ext cx="12194212" cy="689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8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5506" y="-14372"/>
            <a:ext cx="12317505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Интернет –мир с широкими возможностями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1" y="954742"/>
            <a:ext cx="12191999" cy="575085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сегодня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это постоянно развивающийся «мега-инструмент», который не только содержит множество разнообразной информации, но также предоставляет возможность учиться, работать, развлекаться, общаться.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самоизоляции интернет становиться одним из самых основных источников общения, обучения и информирования граждан. Будьте бдительны при общении в сети интернет. Так как в этот период повышается активность преступников и увеличивается число мошеннических действий.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61" y="2331515"/>
            <a:ext cx="9206753" cy="2397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безопасность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Сетевое хулиганство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72" y="1044390"/>
            <a:ext cx="7830433" cy="574189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Киберхулиган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которой запугивает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унижает другого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с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мобильного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телефона, электронной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почты, текстовых сообщений в социальных сетях, на форумах или 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чатах. Как правило действует  анонимно. Жертва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знает,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агрессора!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Троллинг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удовольствие от процесса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провокации человека через сеть. Задача «тролля» – получить вашу эмоциональную реакцию.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намеренные оскорбления, угрозы, передача сообществу компрометирующих данных с помощью современных средств коммуникации. Жертва преследуется  в течение продолжительного периода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algn="just"/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68" y="5342020"/>
            <a:ext cx="1653058" cy="1364299"/>
          </a:xfrm>
          <a:prstGeom prst="rect">
            <a:avLst/>
          </a:prstGeom>
        </p:spPr>
      </p:pic>
      <p:pic>
        <p:nvPicPr>
          <p:cNvPr id="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18" y="5342020"/>
            <a:ext cx="1709796" cy="13648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хулиганство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095" y="1069880"/>
            <a:ext cx="3078394" cy="230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085222" y="3725596"/>
            <a:ext cx="392814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 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 могут просить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Реальный номер телефона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Пароль почты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Домашний адрес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Пинкод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карты</a:t>
            </a: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2581</Words>
  <Application>Microsoft Office PowerPoint</Application>
  <PresentationFormat>Широкоэкранный</PresentationFormat>
  <Paragraphs>232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–мир с широкими возможностями</vt:lpstr>
      <vt:lpstr>Сетевое хулиганство </vt:lpstr>
      <vt:lpstr>Методы борьбы с сетевыми хулиганами</vt:lpstr>
      <vt:lpstr>Мошенничество</vt:lpstr>
      <vt:lpstr>Меры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47</cp:revision>
  <dcterms:created xsi:type="dcterms:W3CDTF">2019-06-03T07:28:50Z</dcterms:created>
  <dcterms:modified xsi:type="dcterms:W3CDTF">2020-04-09T17:30:07Z</dcterms:modified>
</cp:coreProperties>
</file>