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9" r:id="rId3"/>
    <p:sldId id="257" r:id="rId4"/>
    <p:sldId id="271" r:id="rId5"/>
    <p:sldId id="258" r:id="rId6"/>
    <p:sldId id="264" r:id="rId7"/>
    <p:sldId id="263" r:id="rId8"/>
    <p:sldId id="262" r:id="rId9"/>
    <p:sldId id="260" r:id="rId10"/>
    <p:sldId id="261" r:id="rId11"/>
    <p:sldId id="265" r:id="rId12"/>
    <p:sldId id="266" r:id="rId13"/>
    <p:sldId id="267" r:id="rId14"/>
    <p:sldId id="268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363" autoAdjust="0"/>
  </p:normalViewPr>
  <p:slideViewPr>
    <p:cSldViewPr>
      <p:cViewPr varScale="1">
        <p:scale>
          <a:sx n="58" d="100"/>
          <a:sy n="58" d="100"/>
        </p:scale>
        <p:origin x="17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A5E2C-8A18-4406-8C19-FA0C6A10DA74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3001A-296B-4008-BC0C-C335EA4C7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0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3001A-296B-4008-BC0C-C335EA4C77E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671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5A7EFC-0798-4F2A-8336-ADD9E92D2012}" type="datetimeFigureOut">
              <a:rPr lang="ru-RU" smtClean="0"/>
              <a:pPr/>
              <a:t>вс 13.03.22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C1F48DF-F097-4955-BBF5-4096D77869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7" y="5052545"/>
            <a:ext cx="4104457" cy="154480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       </a:t>
            </a:r>
          </a:p>
          <a:p>
            <a:r>
              <a:rPr lang="ru-RU" dirty="0" smtClean="0"/>
              <a:t> </a:t>
            </a:r>
            <a:r>
              <a:rPr lang="ru-RU" dirty="0" smtClean="0"/>
              <a:t>6 </a:t>
            </a:r>
            <a:r>
              <a:rPr lang="ru-RU" dirty="0" smtClean="0"/>
              <a:t>класс </a:t>
            </a:r>
            <a:r>
              <a:rPr lang="ru-RU" dirty="0" err="1" smtClean="0"/>
              <a:t>окытувшысы</a:t>
            </a:r>
            <a:r>
              <a:rPr lang="ru-RU" dirty="0" smtClean="0"/>
              <a:t> </a:t>
            </a:r>
            <a:r>
              <a:rPr lang="ru-RU" dirty="0" smtClean="0"/>
              <a:t>Курбанова </a:t>
            </a:r>
            <a:r>
              <a:rPr lang="ru-RU" dirty="0" err="1" smtClean="0"/>
              <a:t>Асият</a:t>
            </a:r>
            <a:r>
              <a:rPr lang="ru-RU" dirty="0" smtClean="0"/>
              <a:t> </a:t>
            </a:r>
            <a:r>
              <a:rPr lang="ru-RU" dirty="0" err="1" smtClean="0"/>
              <a:t>Азимагодовна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ru-RU" dirty="0" err="1" smtClean="0"/>
              <a:t>тувган</a:t>
            </a:r>
            <a:r>
              <a:rPr lang="ru-RU" dirty="0" smtClean="0"/>
              <a:t> </a:t>
            </a:r>
            <a:r>
              <a:rPr lang="ru-RU" dirty="0" err="1" smtClean="0"/>
              <a:t>тилден</a:t>
            </a:r>
            <a:r>
              <a:rPr lang="ru-RU" dirty="0" smtClean="0"/>
              <a:t> </a:t>
            </a:r>
            <a:r>
              <a:rPr lang="ru-RU" dirty="0" err="1" smtClean="0"/>
              <a:t>ашык</a:t>
            </a:r>
            <a:r>
              <a:rPr lang="ru-RU" dirty="0" smtClean="0"/>
              <a:t> </a:t>
            </a:r>
            <a:r>
              <a:rPr lang="ru-RU" dirty="0" err="1" smtClean="0"/>
              <a:t>дериси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260649"/>
            <a:ext cx="7175351" cy="1800200"/>
          </a:xfrm>
        </p:spPr>
        <p:txBody>
          <a:bodyPr/>
          <a:lstStyle/>
          <a:p>
            <a:r>
              <a:rPr lang="ru-RU" dirty="0">
                <a:effectLst/>
                <a:latin typeface="Calibri"/>
                <a:ea typeface="Calibri"/>
                <a:cs typeface="Times New Roman"/>
              </a:rPr>
              <a:t>« </a:t>
            </a:r>
            <a:r>
              <a:rPr lang="ru-RU" dirty="0" err="1">
                <a:effectLst/>
                <a:latin typeface="Calibri"/>
                <a:ea typeface="Calibri"/>
                <a:cs typeface="Times New Roman"/>
              </a:rPr>
              <a:t>Бизим</a:t>
            </a:r>
            <a:r>
              <a:rPr lang="ru-RU" dirty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dirty="0" err="1">
                <a:effectLst/>
                <a:latin typeface="Calibri"/>
                <a:ea typeface="Calibri"/>
                <a:cs typeface="Times New Roman"/>
              </a:rPr>
              <a:t>авылдынъ</a:t>
            </a:r>
            <a:r>
              <a:rPr lang="ru-RU" dirty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dirty="0" err="1">
                <a:effectLst/>
                <a:latin typeface="Calibri"/>
                <a:ea typeface="Calibri"/>
                <a:cs typeface="Times New Roman"/>
              </a:rPr>
              <a:t>билбили</a:t>
            </a:r>
            <a:r>
              <a:rPr lang="ru-RU" dirty="0">
                <a:effectLst/>
                <a:latin typeface="Calibri"/>
                <a:ea typeface="Calibri"/>
                <a:cs typeface="Times New Roman"/>
              </a:rPr>
              <a:t>» </a:t>
            </a:r>
            <a:endParaRPr lang="ru-RU" dirty="0"/>
          </a:p>
        </p:txBody>
      </p:sp>
      <p:pic>
        <p:nvPicPr>
          <p:cNvPr id="1026" name="Picture 2" descr="C:\Documents and Settings\школа\Рабочий стол\ног писатели\авезов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240360" cy="4046562"/>
          </a:xfrm>
          <a:prstGeom prst="roundRect">
            <a:avLst>
              <a:gd name="adj" fmla="val 11111"/>
            </a:avLst>
          </a:prstGeom>
          <a:ln w="149225" cap="rnd">
            <a:solidFill>
              <a:schemeClr val="accent3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школа\Рабочий стол\ф\авана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68760"/>
            <a:ext cx="5220072" cy="42001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47880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омпЛенд\Desktop\м.я сканер\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7429552" cy="6500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6049011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9" y="857232"/>
            <a:ext cx="5500725" cy="1714512"/>
          </a:xfrm>
        </p:spPr>
        <p:txBody>
          <a:bodyPr/>
          <a:lstStyle/>
          <a:p>
            <a:pPr>
              <a:buNone/>
            </a:pPr>
            <a:r>
              <a:rPr lang="ru-RU" sz="7200" dirty="0" err="1" smtClean="0">
                <a:solidFill>
                  <a:srgbClr val="002060"/>
                </a:solidFill>
              </a:rPr>
              <a:t>Юмаклар</a:t>
            </a:r>
            <a:r>
              <a:rPr lang="ru-RU" sz="7200" dirty="0" smtClean="0">
                <a:solidFill>
                  <a:srgbClr val="002060"/>
                </a:solidFill>
              </a:rPr>
              <a:t> </a:t>
            </a:r>
            <a:br>
              <a:rPr lang="ru-RU" sz="7200" dirty="0" smtClean="0">
                <a:solidFill>
                  <a:srgbClr val="002060"/>
                </a:solidFill>
              </a:rPr>
            </a:br>
            <a:endParaRPr lang="ru-RU" sz="7200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500166" y="2643182"/>
            <a:ext cx="6043634" cy="371477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Кетемен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деп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айтпайды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Кетсе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кери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кайтпайды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ru-RU" sz="58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Шанъ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ман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бирге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шабысар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</a:p>
          <a:p>
            <a:pPr>
              <a:buNone/>
            </a:pP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Сага ,мага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ябысар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Ушады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ол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канатсыз</a:t>
            </a:r>
            <a:endParaRPr lang="ru-RU" sz="58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Кашады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ол</a:t>
            </a:r>
            <a:r>
              <a:rPr lang="ru-RU" sz="5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5800" dirty="0" err="1" smtClean="0">
                <a:solidFill>
                  <a:schemeClr val="bg2">
                    <a:lumMod val="25000"/>
                  </a:schemeClr>
                </a:solidFill>
              </a:rPr>
              <a:t>аяксыз</a:t>
            </a:r>
            <a:endParaRPr lang="ru-RU" sz="58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72074"/>
            <a:ext cx="8286808" cy="142876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428736"/>
            <a:ext cx="785817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Анадынъ</a:t>
            </a: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7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аясы-баладынъ</a:t>
            </a: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7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уясы</a:t>
            </a:r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928926" y="731520"/>
            <a:ext cx="2714644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КомпЛенд\Desktop\м.я сканер мам\Изображение 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500042"/>
            <a:ext cx="4351384" cy="6143668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7" y="785794"/>
            <a:ext cx="4857784" cy="1714512"/>
          </a:xfrm>
        </p:spPr>
        <p:txBody>
          <a:bodyPr/>
          <a:lstStyle/>
          <a:p>
            <a:pPr>
              <a:buNone/>
            </a:pPr>
            <a:r>
              <a:rPr lang="ru-RU" sz="6000" dirty="0" err="1" smtClean="0"/>
              <a:t>Тамамлав</a:t>
            </a:r>
            <a:endParaRPr lang="ru-RU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5" y="2967335"/>
            <a:ext cx="835824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Дерис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келди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ызына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</a:t>
            </a:r>
          </a:p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Шалысып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биз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иследик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</a:p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Яраган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туьс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япыракты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</a:t>
            </a:r>
          </a:p>
          <a:p>
            <a:pPr algn="ctr"/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Байтерекке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биз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5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илдик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endParaRPr lang="ru-RU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endParaRPr lang="ru-RU" sz="3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endParaRPr lang="ru-RU" sz="3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Текст </a:t>
            </a:r>
            <a:r>
              <a:rPr lang="ru-RU" sz="36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надписи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071546"/>
            <a:ext cx="6072230" cy="3286148"/>
          </a:xfrm>
        </p:spPr>
        <p:txBody>
          <a:bodyPr/>
          <a:lstStyle/>
          <a:p>
            <a:pPr>
              <a:buNone/>
            </a:pPr>
            <a:r>
              <a:rPr lang="ru-RU" dirty="0" err="1" smtClean="0"/>
              <a:t>Уьйге</a:t>
            </a:r>
            <a:r>
              <a:rPr lang="ru-RU" dirty="0" smtClean="0"/>
              <a:t> </a:t>
            </a:r>
            <a:r>
              <a:rPr lang="ru-RU" dirty="0" err="1" smtClean="0"/>
              <a:t>ис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1.Ятлав»</a:t>
            </a:r>
            <a:r>
              <a:rPr lang="ru-RU" dirty="0" err="1" smtClean="0"/>
              <a:t>Анама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2.Суьврет»</a:t>
            </a:r>
            <a:r>
              <a:rPr lang="ru-RU" dirty="0" err="1" smtClean="0"/>
              <a:t>Меним</a:t>
            </a:r>
            <a:r>
              <a:rPr lang="ru-RU" dirty="0" smtClean="0"/>
              <a:t> </a:t>
            </a:r>
            <a:r>
              <a:rPr lang="ru-RU" dirty="0" err="1" smtClean="0"/>
              <a:t>аьелим</a:t>
            </a:r>
            <a:r>
              <a:rPr lang="ru-RU" dirty="0" smtClean="0"/>
              <a:t>» 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4021" y="692696"/>
            <a:ext cx="806489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     </a:t>
            </a:r>
            <a:r>
              <a:rPr lang="ru-RU" sz="4000" b="1" dirty="0" err="1" smtClean="0">
                <a:solidFill>
                  <a:srgbClr val="00B050"/>
                </a:solidFill>
              </a:rPr>
              <a:t>Деристинъ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err="1" smtClean="0">
                <a:solidFill>
                  <a:srgbClr val="00B050"/>
                </a:solidFill>
              </a:rPr>
              <a:t>мырады</a:t>
            </a:r>
            <a:r>
              <a:rPr lang="ru-RU" sz="4000" b="1" dirty="0" smtClean="0">
                <a:solidFill>
                  <a:srgbClr val="00B050"/>
                </a:solidFill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3200" dirty="0" err="1" smtClean="0"/>
              <a:t>Ногай</a:t>
            </a:r>
            <a:r>
              <a:rPr lang="ru-RU" sz="3200" dirty="0" smtClean="0"/>
              <a:t> </a:t>
            </a:r>
            <a:r>
              <a:rPr lang="ru-RU" sz="3200" dirty="0" err="1" smtClean="0"/>
              <a:t>язувшылар</a:t>
            </a:r>
            <a:r>
              <a:rPr lang="ru-RU" sz="3200" dirty="0" smtClean="0"/>
              <a:t> </a:t>
            </a:r>
            <a:r>
              <a:rPr lang="ru-RU" sz="3200" dirty="0" err="1" smtClean="0"/>
              <a:t>акында</a:t>
            </a:r>
            <a:r>
              <a:rPr lang="ru-RU" sz="3200" dirty="0" smtClean="0"/>
              <a:t> </a:t>
            </a:r>
            <a:r>
              <a:rPr lang="ru-RU" sz="3200" dirty="0" err="1" smtClean="0"/>
              <a:t>соьйлесуьв</a:t>
            </a:r>
            <a:r>
              <a:rPr lang="ru-RU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Мурат </a:t>
            </a:r>
            <a:r>
              <a:rPr lang="ru-RU" sz="3200" dirty="0" err="1" smtClean="0"/>
              <a:t>Авезовтынъ</a:t>
            </a:r>
            <a:r>
              <a:rPr lang="ru-RU" sz="3200" dirty="0" smtClean="0"/>
              <a:t> </a:t>
            </a:r>
            <a:r>
              <a:rPr lang="ru-RU" sz="3200" dirty="0" err="1" smtClean="0"/>
              <a:t>яратувшылыгы</a:t>
            </a:r>
            <a:r>
              <a:rPr lang="ru-RU" sz="3200" dirty="0" smtClean="0"/>
              <a:t>  </a:t>
            </a:r>
            <a:r>
              <a:rPr lang="ru-RU" sz="3200" dirty="0" err="1" smtClean="0"/>
              <a:t>акында</a:t>
            </a:r>
            <a:r>
              <a:rPr lang="ru-RU" sz="3200" dirty="0" smtClean="0"/>
              <a:t>  </a:t>
            </a:r>
            <a:r>
              <a:rPr lang="ru-RU" sz="3200" dirty="0" err="1" smtClean="0"/>
              <a:t>окувшылардынъ</a:t>
            </a:r>
            <a:r>
              <a:rPr lang="ru-RU" sz="3200" dirty="0" smtClean="0"/>
              <a:t>  </a:t>
            </a:r>
            <a:r>
              <a:rPr lang="ru-RU" sz="3200" dirty="0" err="1" smtClean="0"/>
              <a:t>билимлерин</a:t>
            </a:r>
            <a:r>
              <a:rPr lang="ru-RU" sz="3200" dirty="0" smtClean="0"/>
              <a:t>  </a:t>
            </a:r>
            <a:r>
              <a:rPr lang="ru-RU" sz="3200" dirty="0" err="1" smtClean="0"/>
              <a:t>теренлетуьв,соьз</a:t>
            </a:r>
            <a:r>
              <a:rPr lang="ru-RU" sz="3200" dirty="0" smtClean="0"/>
              <a:t>  </a:t>
            </a:r>
            <a:r>
              <a:rPr lang="ru-RU" sz="3200" dirty="0" err="1" smtClean="0"/>
              <a:t>байлыкларын</a:t>
            </a:r>
            <a:r>
              <a:rPr lang="ru-RU" sz="3200" dirty="0" smtClean="0"/>
              <a:t>  </a:t>
            </a:r>
            <a:r>
              <a:rPr lang="ru-RU" sz="3200" dirty="0" err="1" smtClean="0"/>
              <a:t>оьстируьв</a:t>
            </a:r>
            <a:r>
              <a:rPr lang="ru-RU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«Алтын топ»  </a:t>
            </a:r>
            <a:r>
              <a:rPr lang="ru-RU" sz="3200" dirty="0" err="1" smtClean="0"/>
              <a:t>деген</a:t>
            </a:r>
            <a:r>
              <a:rPr lang="ru-RU" sz="3200" dirty="0" smtClean="0"/>
              <a:t> </a:t>
            </a:r>
            <a:r>
              <a:rPr lang="ru-RU" sz="3200" dirty="0" err="1" smtClean="0"/>
              <a:t>эртегисин</a:t>
            </a:r>
            <a:r>
              <a:rPr lang="ru-RU" sz="3200" dirty="0" smtClean="0"/>
              <a:t> </a:t>
            </a:r>
            <a:r>
              <a:rPr lang="ru-RU" sz="3200" dirty="0" err="1" smtClean="0"/>
              <a:t>коьрсетуьв</a:t>
            </a:r>
            <a:r>
              <a:rPr lang="ru-RU" sz="32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3200" dirty="0" err="1" smtClean="0"/>
              <a:t>Китаьп</a:t>
            </a:r>
            <a:r>
              <a:rPr lang="ru-RU" sz="3200" dirty="0" smtClean="0"/>
              <a:t> </a:t>
            </a:r>
            <a:r>
              <a:rPr lang="ru-RU" sz="3200" dirty="0" err="1" smtClean="0"/>
              <a:t>окув</a:t>
            </a:r>
            <a:r>
              <a:rPr lang="ru-RU" sz="3200" dirty="0" smtClean="0"/>
              <a:t>  </a:t>
            </a:r>
            <a:r>
              <a:rPr lang="ru-RU" sz="3200" dirty="0" err="1" smtClean="0"/>
              <a:t>сезимлерин</a:t>
            </a:r>
            <a:r>
              <a:rPr lang="ru-RU" sz="3200" dirty="0" smtClean="0"/>
              <a:t> </a:t>
            </a:r>
            <a:r>
              <a:rPr lang="ru-RU" sz="3200" dirty="0" err="1" smtClean="0"/>
              <a:t>тувдырув,окув</a:t>
            </a:r>
            <a:r>
              <a:rPr lang="ru-RU" sz="3200" dirty="0" smtClean="0"/>
              <a:t>  </a:t>
            </a:r>
            <a:r>
              <a:rPr lang="ru-RU" sz="3200" dirty="0" err="1" smtClean="0"/>
              <a:t>талапларын</a:t>
            </a:r>
            <a:r>
              <a:rPr lang="ru-RU" sz="3200" dirty="0" smtClean="0"/>
              <a:t>  </a:t>
            </a:r>
            <a:r>
              <a:rPr lang="ru-RU" sz="3200" dirty="0" err="1" smtClean="0"/>
              <a:t>оьстируьв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8692411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4372168"/>
            <a:ext cx="6552727" cy="1143000"/>
          </a:xfrm>
        </p:spPr>
        <p:txBody>
          <a:bodyPr/>
          <a:lstStyle/>
          <a:p>
            <a:r>
              <a:rPr lang="ru-RU" dirty="0" err="1" smtClean="0"/>
              <a:t>Кишкей</a:t>
            </a:r>
            <a:r>
              <a:rPr lang="ru-RU" dirty="0" smtClean="0"/>
              <a:t> </a:t>
            </a:r>
            <a:r>
              <a:rPr lang="ru-RU" dirty="0" err="1" smtClean="0"/>
              <a:t>жанрлар</a:t>
            </a:r>
            <a:r>
              <a:rPr lang="ru-RU" dirty="0" smtClean="0"/>
              <a:t> Мурат </a:t>
            </a:r>
            <a:r>
              <a:rPr lang="ru-RU" dirty="0" err="1" smtClean="0"/>
              <a:t>Авезовтынъ</a:t>
            </a:r>
            <a:r>
              <a:rPr lang="ru-RU" dirty="0" smtClean="0"/>
              <a:t> </a:t>
            </a:r>
            <a:r>
              <a:rPr lang="ru-RU" dirty="0" err="1" smtClean="0"/>
              <a:t>яратувшылыгында</a:t>
            </a:r>
            <a:endParaRPr lang="ru-RU" dirty="0"/>
          </a:p>
        </p:txBody>
      </p:sp>
      <p:pic>
        <p:nvPicPr>
          <p:cNvPr id="2051" name="Picture 3" descr="C:\Documents and Settings\школа\Рабочий стол\масаклар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1"/>
            <a:ext cx="3240360" cy="3730203"/>
          </a:xfrm>
          <a:prstGeom prst="rect">
            <a:avLst/>
          </a:prstGeom>
          <a:solidFill>
            <a:srgbClr val="FFFFFF">
              <a:shade val="85000"/>
            </a:srgbClr>
          </a:solidFill>
          <a:ln w="1428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2" descr="C:\Documents and Settings\школа\Рабочий стол\ав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2880320" cy="3730203"/>
          </a:xfrm>
          <a:prstGeom prst="rect">
            <a:avLst/>
          </a:prstGeom>
          <a:solidFill>
            <a:srgbClr val="FFFFFF">
              <a:shade val="85000"/>
            </a:srgbClr>
          </a:solidFill>
          <a:ln w="1397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4245239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9" y="285728"/>
            <a:ext cx="7591452" cy="107157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Мурат </a:t>
            </a:r>
            <a:r>
              <a:rPr lang="ru-RU" dirty="0" err="1" smtClean="0"/>
              <a:t>Авезов</a:t>
            </a:r>
            <a:r>
              <a:rPr lang="ru-RU" dirty="0" smtClean="0"/>
              <a:t> (1951й)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1214422"/>
            <a:ext cx="7072338" cy="507209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Авезов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Мурат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Алибек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улы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Ортатюбе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авылында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караша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айдынъ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экисинде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1951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йылда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тувган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Бала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заманнан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шебер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соьзли,оьткир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оьскен.Ол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1967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йылда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Ортатюбе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мектебин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битиреди.Мурат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1979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йыл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Карачаево-Черкесский пединститут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кутарып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тувган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авылына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окытувшы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келеди.Мурат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Авезов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яс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заманнан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ногай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литературасына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эс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берген.Бу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куьнлерде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биз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белгили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ногай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шаьири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билемиз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школа\Рабочий стол\авез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4379"/>
            <a:ext cx="4680520" cy="6480720"/>
          </a:xfrm>
          <a:prstGeom prst="roundRect">
            <a:avLst>
              <a:gd name="adj" fmla="val 11111"/>
            </a:avLst>
          </a:prstGeom>
          <a:ln w="1397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526" y="980728"/>
            <a:ext cx="40324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ПАТША ЭМ ШЫМШЫК</a:t>
            </a:r>
            <a:endParaRPr lang="ru-RU" sz="4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2455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Documents and Settings\школа\Рабочий стол\масак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71480"/>
            <a:ext cx="6840760" cy="58818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77805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372168"/>
            <a:ext cx="3445768" cy="11430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4" descr="C:\Documents and Settings\школа\Рабочий стол\масак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768752" cy="6264696"/>
          </a:xfrm>
          <a:prstGeom prst="rect">
            <a:avLst/>
          </a:prstGeom>
          <a:ln w="1397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49729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500042"/>
            <a:ext cx="6286543" cy="107157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dirty="0" err="1" smtClean="0"/>
              <a:t>Байтерек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1026" name="Picture 2" descr="C:\Users\КомпЛенд\Desktop\м.я сканер\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14422"/>
            <a:ext cx="7286676" cy="49292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853786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омпЛенд\Desktop\м.я сканер\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85728"/>
            <a:ext cx="7072362" cy="6000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688243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161</TotalTime>
  <Words>178</Words>
  <Application>Microsoft Office PowerPoint</Application>
  <PresentationFormat>Экран (4:3)</PresentationFormat>
  <Paragraphs>36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Georgia</vt:lpstr>
      <vt:lpstr>Times New Roman</vt:lpstr>
      <vt:lpstr>Trebuchet MS</vt:lpstr>
      <vt:lpstr>Воздушный поток</vt:lpstr>
      <vt:lpstr>« Бизим авылдынъ билбили» </vt:lpstr>
      <vt:lpstr>Презентация PowerPoint</vt:lpstr>
      <vt:lpstr>Кишкей жанрлар Мурат Авезовтынъ яратувшылыгында</vt:lpstr>
      <vt:lpstr>Мурат Авезов (1951й)</vt:lpstr>
      <vt:lpstr>Презентация PowerPoint</vt:lpstr>
      <vt:lpstr>Презентация PowerPoint</vt:lpstr>
      <vt:lpstr>Презентация PowerPoint</vt:lpstr>
      <vt:lpstr>«Байтерек» </vt:lpstr>
      <vt:lpstr>Презентация PowerPoint</vt:lpstr>
      <vt:lpstr>Презентация PowerPoint</vt:lpstr>
      <vt:lpstr>Юмаклар  </vt:lpstr>
      <vt:lpstr>.</vt:lpstr>
      <vt:lpstr>Презентация PowerPoint</vt:lpstr>
      <vt:lpstr>Тамамлав</vt:lpstr>
      <vt:lpstr>Уьйге ис  1.Ятлав»Анама» 2.Суьврет»Меним аьелим»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Бизим авылдынъ билбили» </dc:title>
  <dc:creator>школа</dc:creator>
  <cp:lastModifiedBy>Пользователь</cp:lastModifiedBy>
  <cp:revision>18</cp:revision>
  <dcterms:created xsi:type="dcterms:W3CDTF">2014-01-23T10:51:22Z</dcterms:created>
  <dcterms:modified xsi:type="dcterms:W3CDTF">2022-03-13T13:07:28Z</dcterms:modified>
</cp:coreProperties>
</file>