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56" r:id="rId3"/>
    <p:sldId id="257" r:id="rId4"/>
    <p:sldId id="258" r:id="rId5"/>
    <p:sldId id="287" r:id="rId6"/>
    <p:sldId id="267" r:id="rId7"/>
    <p:sldId id="269" r:id="rId8"/>
    <p:sldId id="270" r:id="rId9"/>
    <p:sldId id="291" r:id="rId10"/>
    <p:sldId id="292" r:id="rId11"/>
    <p:sldId id="271" r:id="rId12"/>
    <p:sldId id="293" r:id="rId13"/>
    <p:sldId id="273" r:id="rId14"/>
    <p:sldId id="278" r:id="rId15"/>
    <p:sldId id="265" r:id="rId16"/>
    <p:sldId id="266" r:id="rId17"/>
    <p:sldId id="274" r:id="rId18"/>
    <p:sldId id="294" r:id="rId19"/>
    <p:sldId id="285" r:id="rId20"/>
    <p:sldId id="289" r:id="rId21"/>
    <p:sldId id="288" r:id="rId22"/>
    <p:sldId id="290" r:id="rId23"/>
    <p:sldId id="276" r:id="rId24"/>
    <p:sldId id="277" r:id="rId25"/>
    <p:sldId id="281" r:id="rId26"/>
    <p:sldId id="280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404"/>
    <a:srgbClr val="D60093"/>
    <a:srgbClr val="860404"/>
    <a:srgbClr val="453B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FC9FCB">
                <a:lumMod val="4200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78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8044"/>
            <a:ext cx="8075240" cy="180232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</a:t>
            </a:r>
            <a:r>
              <a:rPr lang="ru-RU" b="1" dirty="0" err="1" smtClean="0">
                <a:solidFill>
                  <a:schemeClr val="tx1"/>
                </a:solidFill>
              </a:rPr>
              <a:t>Ашык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дерис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элиппеден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2500306"/>
            <a:ext cx="7043758" cy="3786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            </a:t>
            </a:r>
            <a:r>
              <a:rPr lang="ru-RU" sz="4000" b="1" dirty="0" smtClean="0"/>
              <a:t> </a:t>
            </a:r>
            <a:r>
              <a:rPr lang="ru-RU" sz="4000" b="1" dirty="0" smtClean="0"/>
              <a:t>1 </a:t>
            </a:r>
            <a:r>
              <a:rPr lang="ru-RU" sz="4000" b="1" dirty="0" err="1" smtClean="0"/>
              <a:t>класста</a:t>
            </a:r>
            <a:r>
              <a:rPr lang="ru-RU" sz="4000" b="1" dirty="0" smtClean="0"/>
              <a:t> </a:t>
            </a:r>
          </a:p>
          <a:p>
            <a:pPr>
              <a:buNone/>
            </a:pPr>
            <a:endParaRPr lang="ru-RU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          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</a:t>
            </a:r>
            <a:r>
              <a:rPr lang="ru-RU" sz="2800" dirty="0" err="1" smtClean="0"/>
              <a:t>Тамбулатова</a:t>
            </a:r>
            <a:r>
              <a:rPr lang="ru-RU" sz="2800" dirty="0" smtClean="0"/>
              <a:t> А.Б</a:t>
            </a:r>
            <a:r>
              <a:rPr lang="ru-RU" sz="2800" dirty="0" smtClean="0"/>
              <a:t>.</a:t>
            </a:r>
            <a:endParaRPr lang="ru-RU" sz="2800" dirty="0" smtClean="0"/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dirty="0" smtClean="0"/>
              <a:t>      </a:t>
            </a:r>
            <a:r>
              <a:rPr lang="ru-RU" dirty="0" err="1" smtClean="0"/>
              <a:t>баслангыш</a:t>
            </a:r>
            <a:r>
              <a:rPr lang="ru-RU" dirty="0" smtClean="0"/>
              <a:t> </a:t>
            </a:r>
            <a:r>
              <a:rPr lang="ru-RU" dirty="0" err="1" smtClean="0"/>
              <a:t>класстынъ</a:t>
            </a:r>
            <a:r>
              <a:rPr lang="ru-RU" dirty="0" smtClean="0"/>
              <a:t> </a:t>
            </a:r>
            <a:r>
              <a:rPr lang="ru-RU" dirty="0" err="1" smtClean="0"/>
              <a:t>окытувшысы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620688"/>
            <a:ext cx="84010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МКОУ «</a:t>
            </a:r>
            <a:r>
              <a:rPr lang="ru-RU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Сангишинская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ООШ»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3240360" cy="504056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/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6000" dirty="0">
                <a:solidFill>
                  <a:schemeClr val="tx1"/>
                </a:solidFill>
              </a:rPr>
              <a:t/>
            </a:r>
            <a:br>
              <a:rPr lang="ru-RU" sz="6000" dirty="0">
                <a:solidFill>
                  <a:schemeClr val="tx1"/>
                </a:solidFill>
              </a:rPr>
            </a:br>
            <a:r>
              <a:rPr lang="ru-RU" sz="6000" dirty="0" err="1">
                <a:solidFill>
                  <a:schemeClr val="tx1"/>
                </a:solidFill>
              </a:rPr>
              <a:t>а</a:t>
            </a:r>
            <a:r>
              <a:rPr lang="ru-RU" sz="6000" dirty="0" err="1" smtClean="0">
                <a:solidFill>
                  <a:schemeClr val="tx1"/>
                </a:solidFill>
              </a:rPr>
              <a:t>ьр</a:t>
            </a:r>
            <a:r>
              <a:rPr lang="ru-RU" sz="6000" dirty="0" smtClean="0">
                <a:solidFill>
                  <a:schemeClr val="tx1"/>
                </a:solidFill>
              </a:rPr>
              <a:t/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> </a:t>
            </a:r>
            <a:r>
              <a:rPr lang="ru-RU" sz="6000" dirty="0" err="1" smtClean="0">
                <a:solidFill>
                  <a:schemeClr val="tx1"/>
                </a:solidFill>
              </a:rPr>
              <a:t>аьс</a:t>
            </a:r>
            <a:r>
              <a:rPr lang="ru-RU" sz="6000" dirty="0" smtClean="0">
                <a:solidFill>
                  <a:schemeClr val="tx1"/>
                </a:solidFill>
              </a:rPr>
              <a:t/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6000" dirty="0" err="1" smtClean="0">
                <a:solidFill>
                  <a:schemeClr val="tx1"/>
                </a:solidFill>
              </a:rPr>
              <a:t>аьк</a:t>
            </a:r>
            <a:r>
              <a:rPr lang="ru-RU" sz="6000" dirty="0" smtClean="0">
                <a:solidFill>
                  <a:schemeClr val="tx1"/>
                </a:solidFill>
              </a:rPr>
              <a:t/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6000" dirty="0" err="1" smtClean="0">
                <a:solidFill>
                  <a:schemeClr val="tx1"/>
                </a:solidFill>
              </a:rPr>
              <a:t>аьд</a:t>
            </a:r>
            <a:r>
              <a:rPr lang="ru-RU" sz="6000" dirty="0" smtClean="0">
                <a:solidFill>
                  <a:schemeClr val="tx1"/>
                </a:solidFill>
              </a:rPr>
              <a:t/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6000" dirty="0" err="1" smtClean="0">
                <a:solidFill>
                  <a:schemeClr val="tx1"/>
                </a:solidFill>
              </a:rPr>
              <a:t>аьл</a:t>
            </a:r>
            <a:r>
              <a:rPr lang="ru-RU" sz="6000" dirty="0" smtClean="0">
                <a:solidFill>
                  <a:schemeClr val="tx1"/>
                </a:solidFill>
              </a:rPr>
              <a:t/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/>
            </a:r>
            <a:br>
              <a:rPr lang="ru-RU" sz="6000" dirty="0" smtClean="0">
                <a:solidFill>
                  <a:schemeClr val="tx1"/>
                </a:solidFill>
              </a:rPr>
            </a:b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1052737"/>
            <a:ext cx="3582091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r>
              <a:rPr lang="ru-RU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аь</a:t>
            </a:r>
            <a:endParaRPr lang="ru-RU" sz="4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ru-RU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аь</a:t>
            </a:r>
            <a:endParaRPr lang="ru-RU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</a:t>
            </a:r>
            <a:r>
              <a:rPr lang="ru-RU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аь</a:t>
            </a:r>
            <a:endParaRPr lang="ru-RU" sz="4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даь</a:t>
            </a:r>
            <a:endParaRPr lang="ru-RU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таь</a:t>
            </a:r>
            <a:endParaRPr lang="ru-RU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2200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1920" y="476672"/>
            <a:ext cx="4608512" cy="6381328"/>
          </a:xfrm>
        </p:spPr>
        <p:txBody>
          <a:bodyPr/>
          <a:lstStyle/>
          <a:p>
            <a:pPr algn="ctr"/>
            <a:r>
              <a:rPr lang="ru-RU" sz="4800" dirty="0" err="1" smtClean="0">
                <a:solidFill>
                  <a:schemeClr val="tx1"/>
                </a:solidFill>
              </a:rPr>
              <a:t>аь-кел</a:t>
            </a:r>
            <a:endParaRPr lang="ru-RU" sz="4800" dirty="0" smtClean="0">
              <a:solidFill>
                <a:schemeClr val="tx1"/>
              </a:solidFill>
            </a:endParaRPr>
          </a:p>
          <a:p>
            <a:pPr algn="ctr"/>
            <a:r>
              <a:rPr lang="ru-RU" sz="4800" dirty="0" err="1" smtClean="0">
                <a:solidFill>
                  <a:schemeClr val="tx1"/>
                </a:solidFill>
              </a:rPr>
              <a:t>аь</a:t>
            </a:r>
            <a:r>
              <a:rPr lang="ru-RU" sz="4800" dirty="0" smtClean="0">
                <a:solidFill>
                  <a:schemeClr val="tx1"/>
                </a:solidFill>
              </a:rPr>
              <a:t>-кет</a:t>
            </a:r>
          </a:p>
          <a:p>
            <a:pPr algn="ctr"/>
            <a:r>
              <a:rPr lang="ru-RU" sz="4800" dirty="0" err="1">
                <a:solidFill>
                  <a:schemeClr val="tx1"/>
                </a:solidFill>
              </a:rPr>
              <a:t>а</a:t>
            </a:r>
            <a:r>
              <a:rPr lang="ru-RU" sz="4800" dirty="0" err="1" smtClean="0">
                <a:solidFill>
                  <a:schemeClr val="tx1"/>
                </a:solidFill>
              </a:rPr>
              <a:t>ь-дем</a:t>
            </a:r>
            <a:r>
              <a:rPr lang="ru-RU" sz="48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4800" dirty="0" err="1" smtClean="0">
                <a:solidFill>
                  <a:schemeClr val="tx1"/>
                </a:solidFill>
              </a:rPr>
              <a:t>аь</a:t>
            </a:r>
            <a:r>
              <a:rPr lang="ru-RU" sz="4800" dirty="0" smtClean="0">
                <a:solidFill>
                  <a:schemeClr val="tx1"/>
                </a:solidFill>
              </a:rPr>
              <a:t>-дет</a:t>
            </a:r>
          </a:p>
          <a:p>
            <a:pPr algn="ctr"/>
            <a:r>
              <a:rPr lang="ru-RU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  <a:r>
              <a:rPr lang="ru-RU" sz="48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аь-ми</a:t>
            </a:r>
          </a:p>
          <a:p>
            <a:pPr algn="ctr"/>
            <a:r>
              <a:rPr lang="ru-RU" sz="4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  <a:r>
              <a:rPr lang="ru-RU" sz="4800" b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аьмли</a:t>
            </a:r>
            <a:endParaRPr lang="ru-RU" sz="4800" b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4800" b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Аьсирет</a:t>
            </a:r>
            <a:endParaRPr lang="ru-RU" sz="48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857488" y="3643314"/>
            <a:ext cx="1214446" cy="250033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32656"/>
            <a:ext cx="3600399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</a:t>
            </a:r>
            <a:r>
              <a:rPr lang="ru-RU" sz="6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аь-ри</a:t>
            </a:r>
            <a:endParaRPr lang="ru-RU" sz="6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даь-ри</a:t>
            </a:r>
            <a:endParaRPr lang="ru-RU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r>
              <a:rPr lang="ru-RU" sz="6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ь</a:t>
            </a:r>
            <a:r>
              <a:rPr lang="ru-RU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-ем</a:t>
            </a:r>
          </a:p>
          <a:p>
            <a:pPr algn="ctr"/>
            <a:r>
              <a:rPr lang="ru-RU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баь</a:t>
            </a:r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-тир</a:t>
            </a:r>
          </a:p>
          <a:p>
            <a:pPr algn="ctr"/>
            <a:r>
              <a:rPr lang="ru-RU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ru-RU" sz="6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аь</a:t>
            </a:r>
            <a:r>
              <a:rPr lang="ru-RU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-ли</a:t>
            </a:r>
          </a:p>
          <a:p>
            <a:pPr algn="ctr"/>
            <a:r>
              <a:rPr lang="ru-RU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ru-RU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аь-ат</a:t>
            </a:r>
            <a:endParaRPr lang="ru-RU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0293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0"/>
          </a:xfrm>
        </p:spPr>
        <p:txBody>
          <a:bodyPr>
            <a:normAutofit/>
          </a:bodyPr>
          <a:lstStyle/>
          <a:p>
            <a:r>
              <a:rPr lang="ru-RU" sz="6600" u="sng" dirty="0"/>
              <a:t>а</a:t>
            </a:r>
            <a:r>
              <a:rPr lang="ru-RU" sz="6600" dirty="0" smtClean="0"/>
              <a:t>л-</a:t>
            </a:r>
            <a:r>
              <a:rPr lang="ru-RU" sz="6600" dirty="0" err="1" smtClean="0"/>
              <a:t>аьл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err="1" smtClean="0"/>
              <a:t>с</a:t>
            </a:r>
            <a:r>
              <a:rPr lang="ru-RU" sz="6600" u="sng" dirty="0" err="1" smtClean="0"/>
              <a:t>а</a:t>
            </a:r>
            <a:r>
              <a:rPr lang="ru-RU" sz="6600" dirty="0" err="1" smtClean="0"/>
              <a:t>-саь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3225427"/>
          </a:xfrm>
        </p:spPr>
        <p:txBody>
          <a:bodyPr>
            <a:noAutofit/>
          </a:bodyPr>
          <a:lstStyle/>
          <a:p>
            <a:r>
              <a:rPr lang="ru-RU" sz="5400" b="0" dirty="0"/>
              <a:t>б</a:t>
            </a:r>
            <a:r>
              <a:rPr lang="ru-RU" sz="5400" b="0" u="sng" dirty="0"/>
              <a:t>а</a:t>
            </a:r>
            <a:r>
              <a:rPr lang="ru-RU" sz="5400" b="0" dirty="0"/>
              <a:t>-баь</a:t>
            </a:r>
            <a:br>
              <a:rPr lang="ru-RU" sz="5400" b="0" dirty="0"/>
            </a:br>
            <a:r>
              <a:rPr lang="ru-RU" sz="5400" b="0" dirty="0"/>
              <a:t>а</a:t>
            </a:r>
            <a:r>
              <a:rPr lang="ru-RU" sz="5400" b="0" u="sng" dirty="0"/>
              <a:t>д</a:t>
            </a:r>
            <a:r>
              <a:rPr lang="ru-RU" sz="5400" b="0" dirty="0"/>
              <a:t>-</a:t>
            </a:r>
            <a:r>
              <a:rPr lang="ru-RU" sz="5400" b="0" dirty="0" err="1"/>
              <a:t>аьд</a:t>
            </a:r>
            <a:r>
              <a:rPr lang="ru-RU" sz="5400" b="0" dirty="0"/>
              <a:t/>
            </a:r>
            <a:br>
              <a:rPr lang="ru-RU" sz="5400" b="0" dirty="0"/>
            </a:br>
            <a:endParaRPr lang="ru-RU" sz="5400" b="0" dirty="0"/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3707904" y="4293096"/>
            <a:ext cx="2016224" cy="183450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256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420888"/>
            <a:ext cx="7560840" cy="1944216"/>
          </a:xfrm>
        </p:spPr>
        <p:txBody>
          <a:bodyPr/>
          <a:lstStyle/>
          <a:p>
            <a:pPr algn="ctr"/>
            <a:r>
              <a:rPr lang="ru-RU" sz="6600" b="0" dirty="0" smtClean="0">
                <a:solidFill>
                  <a:schemeClr val="tx1"/>
                </a:solidFill>
              </a:rPr>
              <a:t>Тептерде </a:t>
            </a:r>
            <a:r>
              <a:rPr lang="ru-RU" sz="6600" b="0" dirty="0" err="1" smtClean="0">
                <a:solidFill>
                  <a:schemeClr val="tx1"/>
                </a:solidFill>
              </a:rPr>
              <a:t>ис</a:t>
            </a:r>
            <a:endParaRPr lang="ru-RU" sz="6600" b="0" dirty="0" smtClean="0">
              <a:solidFill>
                <a:schemeClr val="tx1"/>
              </a:solidFill>
            </a:endParaRPr>
          </a:p>
          <a:p>
            <a:pPr algn="ctr"/>
            <a:r>
              <a:rPr lang="ru-RU" sz="5400" b="0" dirty="0" smtClean="0">
                <a:solidFill>
                  <a:schemeClr val="tx1"/>
                </a:solidFill>
              </a:rPr>
              <a:t>Мен </a:t>
            </a:r>
            <a:r>
              <a:rPr lang="ru-RU" sz="5400" b="0" dirty="0" err="1" smtClean="0">
                <a:solidFill>
                  <a:schemeClr val="tx1"/>
                </a:solidFill>
              </a:rPr>
              <a:t>тептерди</a:t>
            </a:r>
            <a:r>
              <a:rPr lang="ru-RU" sz="5400" b="0" dirty="0" smtClean="0">
                <a:solidFill>
                  <a:schemeClr val="tx1"/>
                </a:solidFill>
              </a:rPr>
              <a:t> </a:t>
            </a:r>
            <a:r>
              <a:rPr lang="ru-RU" sz="5400" b="0" dirty="0" err="1" smtClean="0">
                <a:solidFill>
                  <a:schemeClr val="tx1"/>
                </a:solidFill>
              </a:rPr>
              <a:t>ашаман</a:t>
            </a:r>
            <a:endParaRPr lang="ru-RU" sz="5400" b="0" dirty="0" smtClean="0">
              <a:solidFill>
                <a:schemeClr val="tx1"/>
              </a:solidFill>
            </a:endParaRPr>
          </a:p>
          <a:p>
            <a:pPr algn="ctr"/>
            <a:r>
              <a:rPr lang="ru-RU" sz="5400" b="0" dirty="0" err="1" smtClean="0">
                <a:solidFill>
                  <a:schemeClr val="tx1"/>
                </a:solidFill>
              </a:rPr>
              <a:t>Дурыс</a:t>
            </a:r>
            <a:r>
              <a:rPr lang="ru-RU" sz="5400" b="0" dirty="0" smtClean="0">
                <a:solidFill>
                  <a:schemeClr val="tx1"/>
                </a:solidFill>
              </a:rPr>
              <a:t> </a:t>
            </a:r>
            <a:r>
              <a:rPr lang="ru-RU" sz="5400" b="0" dirty="0" err="1" smtClean="0">
                <a:solidFill>
                  <a:schemeClr val="tx1"/>
                </a:solidFill>
              </a:rPr>
              <a:t>этип</a:t>
            </a:r>
            <a:r>
              <a:rPr lang="ru-RU" sz="5400" b="0" dirty="0" smtClean="0">
                <a:solidFill>
                  <a:schemeClr val="tx1"/>
                </a:solidFill>
              </a:rPr>
              <a:t> </a:t>
            </a:r>
            <a:r>
              <a:rPr lang="ru-RU" sz="5400" b="0" dirty="0" err="1" smtClean="0">
                <a:solidFill>
                  <a:schemeClr val="tx1"/>
                </a:solidFill>
              </a:rPr>
              <a:t>саламан</a:t>
            </a:r>
            <a:r>
              <a:rPr lang="ru-RU" sz="5400" b="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5400" b="0" dirty="0" err="1" smtClean="0">
                <a:solidFill>
                  <a:schemeClr val="tx1"/>
                </a:solidFill>
              </a:rPr>
              <a:t>Каьлемди</a:t>
            </a:r>
            <a:r>
              <a:rPr lang="ru-RU" sz="5400" b="0" dirty="0" smtClean="0">
                <a:solidFill>
                  <a:schemeClr val="tx1"/>
                </a:solidFill>
              </a:rPr>
              <a:t> </a:t>
            </a:r>
            <a:r>
              <a:rPr lang="ru-RU" sz="5400" b="0" dirty="0" err="1" smtClean="0">
                <a:solidFill>
                  <a:schemeClr val="tx1"/>
                </a:solidFill>
              </a:rPr>
              <a:t>колга</a:t>
            </a:r>
            <a:r>
              <a:rPr lang="ru-RU" sz="5400" b="0" dirty="0" smtClean="0">
                <a:solidFill>
                  <a:schemeClr val="tx1"/>
                </a:solidFill>
              </a:rPr>
              <a:t> </a:t>
            </a:r>
            <a:r>
              <a:rPr lang="ru-RU" sz="5400" b="0" dirty="0" err="1" smtClean="0">
                <a:solidFill>
                  <a:schemeClr val="tx1"/>
                </a:solidFill>
              </a:rPr>
              <a:t>аламан</a:t>
            </a:r>
            <a:r>
              <a:rPr lang="ru-RU" sz="5400" b="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5400" b="0" dirty="0" smtClean="0">
                <a:solidFill>
                  <a:schemeClr val="tx1"/>
                </a:solidFill>
              </a:rPr>
              <a:t>Таза </a:t>
            </a:r>
            <a:r>
              <a:rPr lang="ru-RU" sz="5400" b="0" dirty="0" err="1" smtClean="0">
                <a:solidFill>
                  <a:schemeClr val="tx1"/>
                </a:solidFill>
              </a:rPr>
              <a:t>язып</a:t>
            </a:r>
            <a:r>
              <a:rPr lang="ru-RU" sz="5400" b="0" dirty="0" smtClean="0">
                <a:solidFill>
                  <a:schemeClr val="tx1"/>
                </a:solidFill>
              </a:rPr>
              <a:t> </a:t>
            </a:r>
            <a:r>
              <a:rPr lang="ru-RU" sz="5400" b="0" dirty="0" err="1" smtClean="0">
                <a:solidFill>
                  <a:schemeClr val="tx1"/>
                </a:solidFill>
              </a:rPr>
              <a:t>баслайман</a:t>
            </a:r>
            <a:endParaRPr lang="ru-RU" sz="5400" b="0" dirty="0" smtClean="0">
              <a:solidFill>
                <a:schemeClr val="tx1"/>
              </a:solidFill>
            </a:endParaRPr>
          </a:p>
          <a:p>
            <a:pPr algn="ctr"/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08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ТЫНШАЮВ  </a:t>
            </a:r>
            <a:r>
              <a:rPr lang="ru-RU" sz="6600" b="1" dirty="0" err="1" smtClean="0"/>
              <a:t>такыйка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74779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Ногай</a:t>
            </a: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баьтирлер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/>
          <a:lstStyle/>
          <a:p>
            <a:r>
              <a:rPr lang="ru-RU" sz="4400" b="1" u="sng" dirty="0" smtClean="0"/>
              <a:t>Э</a:t>
            </a:r>
            <a:r>
              <a:rPr lang="ru-RU" sz="4400" b="1" dirty="0" smtClean="0"/>
              <a:t>диге, </a:t>
            </a:r>
          </a:p>
          <a:p>
            <a:r>
              <a:rPr lang="ru-RU" sz="4400" b="1" u="sng" dirty="0" smtClean="0"/>
              <a:t>Ш</a:t>
            </a:r>
            <a:r>
              <a:rPr lang="ru-RU" sz="4400" b="1" dirty="0" smtClean="0"/>
              <a:t>ора баьтир,</a:t>
            </a:r>
          </a:p>
          <a:p>
            <a:r>
              <a:rPr lang="ru-RU" sz="4400" b="1" u="sng" dirty="0" smtClean="0"/>
              <a:t>М</a:t>
            </a:r>
            <a:r>
              <a:rPr lang="ru-RU" sz="4400" b="1" dirty="0" smtClean="0"/>
              <a:t>амай, </a:t>
            </a:r>
          </a:p>
          <a:p>
            <a:r>
              <a:rPr lang="ru-RU" sz="4400" b="1" u="sng" dirty="0" smtClean="0"/>
              <a:t>Э</a:t>
            </a:r>
            <a:r>
              <a:rPr lang="ru-RU" sz="4400" b="1" dirty="0" smtClean="0"/>
              <a:t>р  </a:t>
            </a:r>
            <a:r>
              <a:rPr lang="ru-RU" sz="4400" b="1" i="1" dirty="0" smtClean="0"/>
              <a:t>К</a:t>
            </a:r>
            <a:r>
              <a:rPr lang="ru-RU" sz="4400" b="1" dirty="0" smtClean="0"/>
              <a:t>осай,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707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847928"/>
          </a:xfrm>
        </p:spPr>
        <p:txBody>
          <a:bodyPr>
            <a:normAutofit/>
          </a:bodyPr>
          <a:lstStyle/>
          <a:p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Соьзлик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баьтир     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Баьтир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u="sng" dirty="0" smtClean="0">
                <a:latin typeface="Times New Roman" pitchFamily="18" charset="0"/>
                <a:cs typeface="Times New Roman" pitchFamily="18" charset="0"/>
              </a:rPr>
              <a:t>Баьтир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оьледи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коркак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мынъ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оьледи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5400" b="1" u="sng" dirty="0" smtClean="0">
                <a:latin typeface="Times New Roman" pitchFamily="18" charset="0"/>
                <a:cs typeface="Times New Roman" pitchFamily="18" charset="0"/>
              </a:rPr>
              <a:t>Баьтир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автобус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айдайды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3621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9600" dirty="0" smtClean="0"/>
          </a:p>
          <a:p>
            <a:pPr marL="0" indent="0" algn="ctr">
              <a:buNone/>
            </a:pPr>
            <a:r>
              <a:rPr lang="ru-RU" sz="9600" dirty="0" err="1" smtClean="0">
                <a:solidFill>
                  <a:srgbClr val="00B050"/>
                </a:solidFill>
                <a:latin typeface="Arial Black" pitchFamily="34" charset="0"/>
              </a:rPr>
              <a:t>Ногайдынъ</a:t>
            </a:r>
            <a:r>
              <a:rPr lang="ru-RU" sz="9600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ru-RU" sz="9600" dirty="0" err="1" smtClean="0">
                <a:solidFill>
                  <a:srgbClr val="00B050"/>
                </a:solidFill>
                <a:latin typeface="Arial Black" pitchFamily="34" charset="0"/>
              </a:rPr>
              <a:t>аьдети</a:t>
            </a:r>
            <a:r>
              <a:rPr lang="ru-RU" sz="9600" dirty="0" smtClean="0">
                <a:solidFill>
                  <a:srgbClr val="00B050"/>
                </a:solidFill>
                <a:latin typeface="Arial Black" pitchFamily="34" charset="0"/>
              </a:rPr>
              <a:t>.</a:t>
            </a:r>
            <a:endParaRPr lang="ru-RU" sz="96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74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10893896" cy="4021056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Навруз</a:t>
            </a:r>
            <a:r>
              <a:rPr lang="ru-RU" dirty="0" smtClean="0">
                <a:solidFill>
                  <a:schemeClr val="tx1"/>
                </a:solidFill>
              </a:rPr>
              <a:t> байрам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err="1" smtClean="0">
                <a:solidFill>
                  <a:schemeClr val="tx1"/>
                </a:solidFill>
              </a:rPr>
              <a:t>Бесикке</a:t>
            </a:r>
            <a:r>
              <a:rPr lang="ru-RU" dirty="0" smtClean="0">
                <a:solidFill>
                  <a:schemeClr val="tx1"/>
                </a:solidFill>
              </a:rPr>
              <a:t> бала </a:t>
            </a:r>
            <a:r>
              <a:rPr lang="ru-RU" dirty="0" err="1" smtClean="0">
                <a:solidFill>
                  <a:schemeClr val="tx1"/>
                </a:solidFill>
              </a:rPr>
              <a:t>салув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err="1" smtClean="0">
                <a:solidFill>
                  <a:schemeClr val="tx1"/>
                </a:solidFill>
              </a:rPr>
              <a:t>Кыз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айттырув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12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217546" cy="648072"/>
          </a:xfrm>
        </p:spPr>
        <p:txBody>
          <a:bodyPr>
            <a:noAutofit/>
          </a:bodyPr>
          <a:lstStyle/>
          <a:p>
            <a:r>
              <a:rPr lang="ru-RU" sz="7200" b="1" dirty="0" err="1" smtClean="0">
                <a:solidFill>
                  <a:schemeClr val="tx1"/>
                </a:solidFill>
              </a:rPr>
              <a:t>Ойын</a:t>
            </a:r>
            <a:r>
              <a:rPr lang="ru-RU" sz="7200" b="1" dirty="0" smtClean="0">
                <a:solidFill>
                  <a:schemeClr val="tx1"/>
                </a:solidFill>
              </a:rPr>
              <a:t> </a:t>
            </a:r>
            <a:r>
              <a:rPr lang="ru-RU" sz="7200" b="1" dirty="0" err="1" smtClean="0">
                <a:solidFill>
                  <a:schemeClr val="tx1"/>
                </a:solidFill>
              </a:rPr>
              <a:t>ойнайык</a:t>
            </a:r>
            <a:r>
              <a:rPr lang="ru-RU" sz="7200" b="1" dirty="0" smtClean="0">
                <a:solidFill>
                  <a:schemeClr val="tx1"/>
                </a:solidFill>
              </a:rPr>
              <a:t>!</a:t>
            </a:r>
            <a:br>
              <a:rPr lang="ru-RU" sz="7200" b="1" dirty="0" smtClean="0">
                <a:solidFill>
                  <a:schemeClr val="tx1"/>
                </a:solidFill>
              </a:rPr>
            </a:br>
            <a:r>
              <a:rPr lang="ru-RU" sz="7200" b="1" dirty="0" err="1" smtClean="0">
                <a:solidFill>
                  <a:schemeClr val="tx1"/>
                </a:solidFill>
              </a:rPr>
              <a:t>Ийги</a:t>
            </a:r>
            <a:r>
              <a:rPr lang="ru-RU" sz="7200" b="1" dirty="0" smtClean="0">
                <a:solidFill>
                  <a:schemeClr val="tx1"/>
                </a:solidFill>
              </a:rPr>
              <a:t> </a:t>
            </a:r>
            <a:r>
              <a:rPr lang="ru-RU" sz="7200" b="1" dirty="0" err="1" smtClean="0">
                <a:solidFill>
                  <a:schemeClr val="tx1"/>
                </a:solidFill>
              </a:rPr>
              <a:t>этип</a:t>
            </a:r>
            <a:r>
              <a:rPr lang="ru-RU" sz="7200" b="1" dirty="0" smtClean="0">
                <a:solidFill>
                  <a:schemeClr val="tx1"/>
                </a:solidFill>
              </a:rPr>
              <a:t> </a:t>
            </a:r>
            <a:r>
              <a:rPr lang="ru-RU" sz="7200" b="1" dirty="0" err="1" smtClean="0">
                <a:solidFill>
                  <a:schemeClr val="tx1"/>
                </a:solidFill>
              </a:rPr>
              <a:t>ойлайык</a:t>
            </a:r>
            <a:r>
              <a:rPr lang="ru-RU" sz="7200" b="1" dirty="0" smtClean="0">
                <a:solidFill>
                  <a:schemeClr val="tx1"/>
                </a:solidFill>
              </a:rPr>
              <a:t>.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-571536" y="1071546"/>
            <a:ext cx="9715536" cy="428628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chemeClr val="bg1"/>
                </a:solidFill>
                <a:cs typeface="Aharoni" pitchFamily="2" charset="-79"/>
              </a:rPr>
              <a:t>Тема:</a:t>
            </a:r>
          </a:p>
          <a:p>
            <a:pPr algn="ctr"/>
            <a:r>
              <a:rPr lang="ru-RU" sz="5400" b="1" i="1" dirty="0" smtClean="0">
                <a:solidFill>
                  <a:schemeClr val="bg1"/>
                </a:solidFill>
                <a:cs typeface="Aharoni" pitchFamily="2" charset="-79"/>
              </a:rPr>
              <a:t>«</a:t>
            </a:r>
            <a:r>
              <a:rPr lang="ru-RU" sz="5400" b="1" dirty="0" err="1" smtClean="0">
                <a:solidFill>
                  <a:schemeClr val="bg1"/>
                </a:solidFill>
                <a:cs typeface="Aharoni" pitchFamily="2" charset="-79"/>
              </a:rPr>
              <a:t>Аь</a:t>
            </a:r>
            <a:r>
              <a:rPr lang="ru-RU" sz="5400" b="1" dirty="0" smtClean="0">
                <a:solidFill>
                  <a:schemeClr val="bg1"/>
                </a:solidFill>
                <a:cs typeface="Aharoni" pitchFamily="2" charset="-79"/>
              </a:rPr>
              <a:t> </a:t>
            </a:r>
            <a:r>
              <a:rPr lang="ru-RU" sz="5400" b="1" dirty="0" err="1" smtClean="0">
                <a:solidFill>
                  <a:schemeClr val="bg1"/>
                </a:solidFill>
                <a:cs typeface="Aharoni" pitchFamily="2" charset="-79"/>
              </a:rPr>
              <a:t>сеси</a:t>
            </a:r>
            <a:r>
              <a:rPr lang="ru-RU" sz="5400" b="1" dirty="0" smtClean="0">
                <a:solidFill>
                  <a:schemeClr val="bg1"/>
                </a:solidFill>
                <a:cs typeface="Aharoni" pitchFamily="2" charset="-79"/>
              </a:rPr>
              <a:t> эм </a:t>
            </a:r>
            <a:r>
              <a:rPr lang="ru-RU" sz="5400" b="1" dirty="0" err="1" smtClean="0">
                <a:solidFill>
                  <a:schemeClr val="bg1"/>
                </a:solidFill>
                <a:cs typeface="Aharoni" pitchFamily="2" charset="-79"/>
              </a:rPr>
              <a:t>Аь,аь</a:t>
            </a:r>
            <a:r>
              <a:rPr lang="ru-RU" sz="5400" b="1" dirty="0" smtClean="0">
                <a:solidFill>
                  <a:schemeClr val="bg1"/>
                </a:solidFill>
                <a:cs typeface="Aharoni" pitchFamily="2" charset="-79"/>
              </a:rPr>
              <a:t> </a:t>
            </a:r>
            <a:r>
              <a:rPr lang="ru-RU" sz="5400" b="1" dirty="0" err="1" smtClean="0">
                <a:solidFill>
                  <a:schemeClr val="bg1"/>
                </a:solidFill>
                <a:cs typeface="Aharoni" pitchFamily="2" charset="-79"/>
              </a:rPr>
              <a:t>аьриплери</a:t>
            </a:r>
            <a:r>
              <a:rPr lang="ru-RU" sz="6000" b="1" i="1" dirty="0" smtClean="0">
                <a:solidFill>
                  <a:schemeClr val="bg1"/>
                </a:solidFill>
                <a:cs typeface="Aharoni" pitchFamily="2" charset="-79"/>
              </a:rPr>
              <a:t>»</a:t>
            </a:r>
          </a:p>
          <a:p>
            <a:pPr algn="ctr"/>
            <a:endParaRPr lang="ru-RU" sz="6000" b="1" i="1" dirty="0" smtClean="0">
              <a:solidFill>
                <a:srgbClr val="0070C0"/>
              </a:solidFill>
              <a:cs typeface="Aharoni" pitchFamily="2" charset="-79"/>
            </a:endParaRPr>
          </a:p>
          <a:p>
            <a:pPr algn="ctr"/>
            <a:endParaRPr lang="ru-RU" sz="6000" b="1" i="1" dirty="0">
              <a:solidFill>
                <a:srgbClr val="0070C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89388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96" y="332656"/>
            <a:ext cx="7357988" cy="6192688"/>
          </a:xfrm>
        </p:spPr>
      </p:pic>
    </p:spTree>
    <p:extLst>
      <p:ext uri="{BB962C8B-B14F-4D97-AF65-F5344CB8AC3E}">
        <p14:creationId xmlns:p14="http://schemas.microsoft.com/office/powerpoint/2010/main" val="159629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0"/>
            <a:ext cx="5626968" cy="980728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1"/>
                </a:solidFill>
              </a:rPr>
              <a:t>Косак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ис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8" y="980728"/>
            <a:ext cx="8313671" cy="5616623"/>
          </a:xfrm>
        </p:spPr>
      </p:pic>
    </p:spTree>
    <p:extLst>
      <p:ext uri="{BB962C8B-B14F-4D97-AF65-F5344CB8AC3E}">
        <p14:creationId xmlns:p14="http://schemas.microsoft.com/office/powerpoint/2010/main" val="1083261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err="1"/>
              <a:t>а</a:t>
            </a:r>
            <a:r>
              <a:rPr lang="ru-RU" sz="4800" dirty="0" err="1" smtClean="0"/>
              <a:t>ь</a:t>
            </a:r>
            <a:r>
              <a:rPr lang="ru-RU" sz="4800" dirty="0" smtClean="0"/>
              <a:t> </a:t>
            </a:r>
            <a:r>
              <a:rPr lang="ru-RU" sz="4800" dirty="0" err="1" smtClean="0"/>
              <a:t>сеси</a:t>
            </a:r>
            <a:r>
              <a:rPr lang="ru-RU" sz="4800" dirty="0" smtClean="0"/>
              <a:t> мен  </a:t>
            </a:r>
            <a:r>
              <a:rPr lang="ru-RU" sz="4800" dirty="0" err="1" smtClean="0"/>
              <a:t>таныстык</a:t>
            </a:r>
            <a:endParaRPr lang="ru-RU" sz="4800" dirty="0" smtClean="0"/>
          </a:p>
          <a:p>
            <a:r>
              <a:rPr lang="ru-RU" sz="4800" dirty="0" err="1" smtClean="0"/>
              <a:t>Аь</a:t>
            </a:r>
            <a:r>
              <a:rPr lang="ru-RU" sz="4800" dirty="0" smtClean="0"/>
              <a:t> </a:t>
            </a:r>
            <a:r>
              <a:rPr lang="ru-RU" sz="4800" dirty="0" err="1" smtClean="0"/>
              <a:t>аьрипти</a:t>
            </a:r>
            <a:r>
              <a:rPr lang="ru-RU" sz="4800" dirty="0" smtClean="0"/>
              <a:t> </a:t>
            </a:r>
            <a:r>
              <a:rPr lang="ru-RU" sz="4800" dirty="0" err="1" smtClean="0"/>
              <a:t>биз</a:t>
            </a:r>
            <a:r>
              <a:rPr lang="ru-RU" sz="4800" dirty="0" smtClean="0"/>
              <a:t> </a:t>
            </a:r>
            <a:r>
              <a:rPr lang="ru-RU" sz="4800" dirty="0" err="1" smtClean="0"/>
              <a:t>яздык</a:t>
            </a:r>
            <a:r>
              <a:rPr lang="ru-RU" sz="4800" dirty="0" smtClean="0"/>
              <a:t>.</a:t>
            </a:r>
          </a:p>
          <a:p>
            <a:r>
              <a:rPr lang="ru-RU" sz="4800" dirty="0" err="1" smtClean="0"/>
              <a:t>Юмсак</a:t>
            </a:r>
            <a:r>
              <a:rPr lang="ru-RU" sz="4800" dirty="0" smtClean="0"/>
              <a:t> </a:t>
            </a:r>
            <a:r>
              <a:rPr lang="ru-RU" sz="4800" dirty="0" err="1" smtClean="0"/>
              <a:t>этип</a:t>
            </a:r>
            <a:r>
              <a:rPr lang="ru-RU" sz="4800" dirty="0" smtClean="0"/>
              <a:t> </a:t>
            </a:r>
            <a:r>
              <a:rPr lang="ru-RU" sz="4800" dirty="0" err="1" smtClean="0"/>
              <a:t>айтайык</a:t>
            </a:r>
            <a:endParaRPr lang="ru-RU" sz="4800" dirty="0" smtClean="0"/>
          </a:p>
          <a:p>
            <a:r>
              <a:rPr lang="ru-RU" sz="4800" dirty="0" smtClean="0"/>
              <a:t>Эсте оны </a:t>
            </a:r>
            <a:r>
              <a:rPr lang="ru-RU" sz="4800" dirty="0" err="1" smtClean="0"/>
              <a:t>саклайык</a:t>
            </a:r>
            <a:r>
              <a:rPr lang="ru-RU" sz="4800" dirty="0" smtClean="0"/>
              <a:t>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749106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 err="1" smtClean="0">
                <a:cs typeface="Aharoni" pitchFamily="2" charset="-79"/>
              </a:rPr>
              <a:t>Тамамлав</a:t>
            </a:r>
            <a:endParaRPr lang="ru-RU" sz="9600" dirty="0" smtClean="0">
              <a:cs typeface="Aharoni" pitchFamily="2" charset="-79"/>
            </a:endParaRPr>
          </a:p>
          <a:p>
            <a:pPr marL="0" indent="0" algn="ctr">
              <a:buNone/>
            </a:pPr>
            <a:r>
              <a:rPr lang="ru-RU" sz="6000" b="1" dirty="0" err="1" smtClean="0">
                <a:cs typeface="Aharoni" pitchFamily="2" charset="-79"/>
              </a:rPr>
              <a:t>Аь</a:t>
            </a:r>
            <a:r>
              <a:rPr lang="ru-RU" sz="6000" b="1" dirty="0" smtClean="0">
                <a:cs typeface="Aharoni" pitchFamily="2" charset="-79"/>
              </a:rPr>
              <a:t> -</a:t>
            </a:r>
            <a:r>
              <a:rPr lang="ru-RU" sz="6000" b="1" dirty="0" err="1" smtClean="0">
                <a:cs typeface="Aharoni" pitchFamily="2" charset="-79"/>
              </a:rPr>
              <a:t>созык</a:t>
            </a:r>
            <a:r>
              <a:rPr lang="ru-RU" sz="6000" b="1" dirty="0" smtClean="0">
                <a:cs typeface="Aharoni" pitchFamily="2" charset="-79"/>
              </a:rPr>
              <a:t> </a:t>
            </a:r>
            <a:r>
              <a:rPr lang="ru-RU" sz="6000" b="1" dirty="0" err="1" smtClean="0">
                <a:cs typeface="Aharoni" pitchFamily="2" charset="-79"/>
              </a:rPr>
              <a:t>сес,юмсак</a:t>
            </a:r>
            <a:endParaRPr lang="ru-RU" sz="6000" b="1" dirty="0" smtClean="0">
              <a:cs typeface="Aharoni" pitchFamily="2" charset="-79"/>
            </a:endParaRPr>
          </a:p>
          <a:p>
            <a:pPr marL="0" indent="0" algn="ctr">
              <a:buNone/>
            </a:pPr>
            <a:endParaRPr lang="ru-RU" sz="9600" b="1" dirty="0">
              <a:solidFill>
                <a:srgbClr val="D60093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9503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dirty="0" err="1" smtClean="0">
                <a:solidFill>
                  <a:srgbClr val="C00000"/>
                </a:solidFill>
              </a:rPr>
              <a:t>Буьгуьн</a:t>
            </a:r>
            <a:r>
              <a:rPr lang="ru-RU" sz="6600" dirty="0" smtClean="0">
                <a:solidFill>
                  <a:srgbClr val="C00000"/>
                </a:solidFill>
              </a:rPr>
              <a:t> </a:t>
            </a:r>
            <a:r>
              <a:rPr lang="ru-RU" sz="6600" dirty="0" err="1" smtClean="0">
                <a:solidFill>
                  <a:srgbClr val="C00000"/>
                </a:solidFill>
              </a:rPr>
              <a:t>деристе</a:t>
            </a:r>
            <a:r>
              <a:rPr lang="ru-RU" sz="6600" dirty="0" smtClean="0">
                <a:solidFill>
                  <a:srgbClr val="C00000"/>
                </a:solidFill>
              </a:rPr>
              <a:t>:</a:t>
            </a:r>
          </a:p>
          <a:p>
            <a:r>
              <a:rPr lang="ru-RU" sz="5400" dirty="0" smtClean="0">
                <a:solidFill>
                  <a:srgbClr val="00B050"/>
                </a:solidFill>
              </a:rPr>
              <a:t>Не </a:t>
            </a:r>
            <a:r>
              <a:rPr lang="ru-RU" sz="5400" dirty="0" err="1" smtClean="0">
                <a:solidFill>
                  <a:srgbClr val="00B050"/>
                </a:solidFill>
              </a:rPr>
              <a:t>билдим</a:t>
            </a:r>
            <a:r>
              <a:rPr lang="ru-RU" sz="5400" dirty="0" smtClean="0">
                <a:solidFill>
                  <a:srgbClr val="00B050"/>
                </a:solidFill>
              </a:rPr>
              <a:t>…</a:t>
            </a:r>
          </a:p>
          <a:p>
            <a:r>
              <a:rPr lang="ru-RU" sz="5400" dirty="0" smtClean="0">
                <a:solidFill>
                  <a:srgbClr val="00B050"/>
                </a:solidFill>
              </a:rPr>
              <a:t>Не </a:t>
            </a:r>
            <a:r>
              <a:rPr lang="ru-RU" sz="5400" dirty="0" err="1" smtClean="0">
                <a:solidFill>
                  <a:srgbClr val="00B050"/>
                </a:solidFill>
              </a:rPr>
              <a:t>затка</a:t>
            </a:r>
            <a:r>
              <a:rPr lang="ru-RU" sz="5400" dirty="0" smtClean="0">
                <a:solidFill>
                  <a:srgbClr val="00B050"/>
                </a:solidFill>
              </a:rPr>
              <a:t> </a:t>
            </a:r>
            <a:r>
              <a:rPr lang="ru-RU" sz="5400" dirty="0" err="1" smtClean="0">
                <a:solidFill>
                  <a:srgbClr val="00B050"/>
                </a:solidFill>
              </a:rPr>
              <a:t>уьйрендим</a:t>
            </a:r>
            <a:r>
              <a:rPr lang="ru-RU" sz="5400" dirty="0" smtClean="0">
                <a:solidFill>
                  <a:srgbClr val="00B050"/>
                </a:solidFill>
              </a:rPr>
              <a:t>…</a:t>
            </a:r>
          </a:p>
          <a:p>
            <a:r>
              <a:rPr lang="ru-RU" sz="5400" dirty="0" smtClean="0">
                <a:solidFill>
                  <a:srgbClr val="00B050"/>
                </a:solidFill>
              </a:rPr>
              <a:t>Не </a:t>
            </a:r>
            <a:r>
              <a:rPr lang="ru-RU" sz="5400" dirty="0" err="1" smtClean="0">
                <a:solidFill>
                  <a:srgbClr val="00B050"/>
                </a:solidFill>
              </a:rPr>
              <a:t>зат</a:t>
            </a:r>
            <a:r>
              <a:rPr lang="ru-RU" sz="5400" dirty="0" smtClean="0">
                <a:solidFill>
                  <a:srgbClr val="00B050"/>
                </a:solidFill>
              </a:rPr>
              <a:t> мага </a:t>
            </a:r>
            <a:r>
              <a:rPr lang="ru-RU" sz="5400" dirty="0" err="1" smtClean="0">
                <a:solidFill>
                  <a:srgbClr val="00B050"/>
                </a:solidFill>
              </a:rPr>
              <a:t>ярады</a:t>
            </a:r>
            <a:r>
              <a:rPr lang="ru-RU" sz="5400" dirty="0" smtClean="0">
                <a:solidFill>
                  <a:srgbClr val="00B050"/>
                </a:solidFill>
              </a:rPr>
              <a:t>…</a:t>
            </a:r>
          </a:p>
          <a:p>
            <a:r>
              <a:rPr lang="ru-RU" sz="5400" dirty="0" err="1" smtClean="0">
                <a:solidFill>
                  <a:srgbClr val="00B050"/>
                </a:solidFill>
              </a:rPr>
              <a:t>Меним</a:t>
            </a:r>
            <a:r>
              <a:rPr lang="ru-RU" sz="5400" dirty="0" smtClean="0">
                <a:solidFill>
                  <a:srgbClr val="00B050"/>
                </a:solidFill>
              </a:rPr>
              <a:t> </a:t>
            </a:r>
            <a:r>
              <a:rPr lang="ru-RU" sz="5400" dirty="0" err="1" smtClean="0">
                <a:solidFill>
                  <a:srgbClr val="00B050"/>
                </a:solidFill>
              </a:rPr>
              <a:t>коьнъилим</a:t>
            </a:r>
            <a:r>
              <a:rPr lang="ru-RU" sz="5400" dirty="0" smtClean="0">
                <a:solidFill>
                  <a:srgbClr val="00B050"/>
                </a:solidFill>
              </a:rPr>
              <a:t>…</a:t>
            </a:r>
            <a:endParaRPr lang="ru-RU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94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14686"/>
            <a:ext cx="2290771" cy="285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928670"/>
            <a:ext cx="2500330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643050"/>
            <a:ext cx="264320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5967167"/>
            <a:ext cx="32147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Анъламадым</a:t>
            </a:r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5000637"/>
            <a:ext cx="242889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Билимиме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сенмейм</a:t>
            </a:r>
            <a:endParaRPr lang="ru-RU" sz="28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4357694"/>
            <a:ext cx="4286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Анъладым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!!!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3" y="2143116"/>
            <a:ext cx="25003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Осал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1000108"/>
            <a:ext cx="30003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</a:t>
            </a:r>
            <a:r>
              <a:rPr lang="ru-RU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илмеймен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0"/>
            <a:ext cx="4571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Кувнак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!!!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6621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704088"/>
            <a:ext cx="7115196" cy="3367854"/>
          </a:xfrm>
        </p:spPr>
        <p:txBody>
          <a:bodyPr>
            <a:noAutofit/>
          </a:bodyPr>
          <a:lstStyle/>
          <a:p>
            <a:r>
              <a:rPr lang="ru-RU" sz="9600" b="1" kern="10" spc="-36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ookman Old Style"/>
              </a:rPr>
              <a:t>АЬПЕРИМ,балалар</a:t>
            </a:r>
            <a:r>
              <a:rPr lang="ru-RU" sz="9600" b="1" kern="10" spc="-36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ookman Old Style"/>
              </a:rPr>
              <a:t>!</a:t>
            </a:r>
            <a:endParaRPr lang="ru-RU" sz="9600" dirty="0"/>
          </a:p>
        </p:txBody>
      </p:sp>
      <p:pic>
        <p:nvPicPr>
          <p:cNvPr id="4" name="Picture 5" descr="1acbfac431d009018b53ff8218c2b9a3[1]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857628"/>
            <a:ext cx="35004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0039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72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5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err="1" smtClean="0">
                <a:solidFill>
                  <a:schemeClr val="tx1"/>
                </a:solidFill>
                <a:cs typeface="Arabic Typesetting" pitchFamily="66" charset="-78"/>
              </a:rPr>
              <a:t>Деристинъ</a:t>
            </a:r>
            <a:r>
              <a:rPr lang="ru-RU" sz="7200" b="1" dirty="0" smtClean="0">
                <a:solidFill>
                  <a:schemeClr val="tx1"/>
                </a:solidFill>
                <a:cs typeface="Arabic Typesetting" pitchFamily="66" charset="-78"/>
              </a:rPr>
              <a:t> </a:t>
            </a:r>
            <a:r>
              <a:rPr lang="ru-RU" sz="7200" b="1" dirty="0" err="1" smtClean="0">
                <a:solidFill>
                  <a:schemeClr val="tx1"/>
                </a:solidFill>
                <a:cs typeface="Arabic Typesetting" pitchFamily="66" charset="-78"/>
              </a:rPr>
              <a:t>мырады</a:t>
            </a:r>
            <a:r>
              <a:rPr lang="ru-RU" sz="7200" b="1" dirty="0" smtClean="0">
                <a:solidFill>
                  <a:schemeClr val="tx1"/>
                </a:solidFill>
                <a:cs typeface="Arabic Typesetting" pitchFamily="66" charset="-78"/>
              </a:rPr>
              <a:t>:</a:t>
            </a:r>
            <a:endParaRPr lang="ru-RU" sz="7200" b="1" dirty="0">
              <a:solidFill>
                <a:schemeClr val="tx1"/>
              </a:solidFill>
              <a:cs typeface="Arabic Typesetting" pitchFamily="66" charset="-78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1268760"/>
            <a:ext cx="8075240" cy="5055840"/>
          </a:xfrm>
        </p:spPr>
        <p:txBody>
          <a:bodyPr>
            <a:normAutofit fontScale="92500"/>
          </a:bodyPr>
          <a:lstStyle/>
          <a:p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-</a:t>
            </a:r>
            <a:r>
              <a:rPr lang="ru-RU" sz="3200" dirty="0" err="1" smtClean="0"/>
              <a:t>аь</a:t>
            </a:r>
            <a:r>
              <a:rPr lang="ru-RU" sz="3200" dirty="0" smtClean="0"/>
              <a:t> </a:t>
            </a:r>
            <a:r>
              <a:rPr lang="ru-RU" sz="3200" dirty="0" err="1" smtClean="0"/>
              <a:t>сеси</a:t>
            </a:r>
            <a:r>
              <a:rPr lang="ru-RU" sz="3200" dirty="0" smtClean="0"/>
              <a:t> эм </a:t>
            </a:r>
            <a:r>
              <a:rPr lang="ru-RU" sz="3200" dirty="0" err="1" smtClean="0"/>
              <a:t>Аь</a:t>
            </a:r>
            <a:r>
              <a:rPr lang="ru-RU" sz="3200" dirty="0" smtClean="0"/>
              <a:t> ,</a:t>
            </a:r>
            <a:r>
              <a:rPr lang="ru-RU" sz="3200" dirty="0" err="1" smtClean="0"/>
              <a:t>аь</a:t>
            </a:r>
            <a:r>
              <a:rPr lang="ru-RU" sz="3200" dirty="0" smtClean="0"/>
              <a:t>  </a:t>
            </a:r>
            <a:r>
              <a:rPr lang="ru-RU" sz="3200" dirty="0" err="1" smtClean="0"/>
              <a:t>ариплер</a:t>
            </a:r>
            <a:r>
              <a:rPr lang="ru-RU" sz="3200" dirty="0" smtClean="0"/>
              <a:t> мен </a:t>
            </a:r>
            <a:r>
              <a:rPr lang="ru-RU" sz="3200" dirty="0" err="1" smtClean="0"/>
              <a:t>таныстырув</a:t>
            </a:r>
            <a:r>
              <a:rPr lang="ru-RU" sz="3200" dirty="0" smtClean="0"/>
              <a:t>; </a:t>
            </a:r>
          </a:p>
          <a:p>
            <a:pPr>
              <a:buNone/>
            </a:pPr>
            <a:r>
              <a:rPr lang="ru-RU" sz="3200" dirty="0" smtClean="0"/>
              <a:t>-</a:t>
            </a:r>
            <a:r>
              <a:rPr lang="ru-RU" sz="3200" dirty="0" err="1" smtClean="0"/>
              <a:t>Окып</a:t>
            </a:r>
            <a:r>
              <a:rPr lang="ru-RU" sz="3200" dirty="0" smtClean="0"/>
              <a:t> </a:t>
            </a:r>
            <a:r>
              <a:rPr lang="ru-RU" sz="3200" dirty="0" err="1" smtClean="0"/>
              <a:t>уьйретуьв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-</a:t>
            </a:r>
            <a:r>
              <a:rPr lang="ru-RU" sz="3200" dirty="0" err="1" smtClean="0"/>
              <a:t>ана</a:t>
            </a:r>
            <a:r>
              <a:rPr lang="ru-RU" sz="3200" dirty="0" smtClean="0"/>
              <a:t> </a:t>
            </a:r>
            <a:r>
              <a:rPr lang="ru-RU" sz="3200" dirty="0" err="1" smtClean="0"/>
              <a:t>тил</a:t>
            </a:r>
            <a:r>
              <a:rPr lang="ru-RU" sz="3200" dirty="0" smtClean="0"/>
              <a:t> мен </a:t>
            </a:r>
            <a:r>
              <a:rPr lang="ru-RU" sz="3200" dirty="0" err="1" smtClean="0"/>
              <a:t>кызыксындырув</a:t>
            </a:r>
            <a:r>
              <a:rPr lang="ru-RU" sz="3200" dirty="0" smtClean="0"/>
              <a:t>, </a:t>
            </a:r>
          </a:p>
          <a:p>
            <a:pPr marL="0" indent="0">
              <a:buNone/>
            </a:pPr>
            <a:r>
              <a:rPr lang="ru-RU" sz="3200" dirty="0"/>
              <a:t>-</a:t>
            </a:r>
            <a:r>
              <a:rPr lang="ru-RU" sz="3200" dirty="0" err="1" smtClean="0"/>
              <a:t>авызлама</a:t>
            </a:r>
            <a:r>
              <a:rPr lang="ru-RU" sz="3200" dirty="0" smtClean="0"/>
              <a:t> </a:t>
            </a:r>
            <a:r>
              <a:rPr lang="ru-RU" sz="3200" dirty="0" err="1" smtClean="0"/>
              <a:t>халк</a:t>
            </a:r>
            <a:r>
              <a:rPr lang="ru-RU" sz="3200" dirty="0" smtClean="0"/>
              <a:t> </a:t>
            </a:r>
            <a:r>
              <a:rPr lang="ru-RU" sz="3200" dirty="0" err="1" smtClean="0"/>
              <a:t>яратыкшылыгына</a:t>
            </a:r>
            <a:r>
              <a:rPr lang="ru-RU" sz="3200" dirty="0" smtClean="0"/>
              <a:t> </a:t>
            </a:r>
            <a:r>
              <a:rPr lang="ru-RU" sz="3200" dirty="0" err="1" smtClean="0"/>
              <a:t>ислер</a:t>
            </a:r>
            <a:r>
              <a:rPr lang="ru-RU" sz="3200" dirty="0" smtClean="0"/>
              <a:t> </a:t>
            </a:r>
            <a:r>
              <a:rPr lang="ru-RU" sz="3200" dirty="0" err="1" smtClean="0"/>
              <a:t>озгарув</a:t>
            </a:r>
            <a:r>
              <a:rPr lang="ru-RU" sz="3200" dirty="0" smtClean="0"/>
              <a:t>.</a:t>
            </a:r>
          </a:p>
          <a:p>
            <a:pPr marL="0" indent="0">
              <a:buNone/>
            </a:pPr>
            <a:r>
              <a:rPr lang="ru-RU" sz="3200" dirty="0" smtClean="0"/>
              <a:t>-</a:t>
            </a:r>
            <a:r>
              <a:rPr lang="ru-RU" sz="3200" dirty="0" err="1" smtClean="0"/>
              <a:t>Аьелде</a:t>
            </a:r>
            <a:r>
              <a:rPr lang="ru-RU" sz="3200" dirty="0" smtClean="0"/>
              <a:t> </a:t>
            </a:r>
            <a:r>
              <a:rPr lang="ru-RU" sz="3200" dirty="0" err="1" smtClean="0"/>
              <a:t>уьйкенлерди</a:t>
            </a:r>
            <a:r>
              <a:rPr lang="ru-RU" sz="3200" dirty="0" smtClean="0"/>
              <a:t> </a:t>
            </a:r>
            <a:r>
              <a:rPr lang="ru-RU" sz="3200" dirty="0" err="1" smtClean="0"/>
              <a:t>сыйлап,кишкейлерди</a:t>
            </a:r>
            <a:r>
              <a:rPr lang="ru-RU" sz="3200" dirty="0" smtClean="0"/>
              <a:t> </a:t>
            </a:r>
            <a:r>
              <a:rPr lang="ru-RU" sz="3200" dirty="0" err="1" smtClean="0"/>
              <a:t>аяп</a:t>
            </a:r>
            <a:r>
              <a:rPr lang="ru-RU" sz="3200" dirty="0" smtClean="0"/>
              <a:t> </a:t>
            </a:r>
            <a:r>
              <a:rPr lang="ru-RU" sz="3200" dirty="0" err="1" smtClean="0"/>
              <a:t>билуьв</a:t>
            </a:r>
            <a:r>
              <a:rPr lang="ru-RU" sz="3200" dirty="0" smtClean="0"/>
              <a:t> </a:t>
            </a:r>
            <a:r>
              <a:rPr lang="ru-RU" sz="3200" dirty="0" err="1" smtClean="0"/>
              <a:t>сезимин</a:t>
            </a:r>
            <a:r>
              <a:rPr lang="ru-RU" sz="3200" dirty="0" smtClean="0"/>
              <a:t> </a:t>
            </a:r>
            <a:r>
              <a:rPr lang="ru-RU" sz="3200" dirty="0" err="1" smtClean="0"/>
              <a:t>тувдырув</a:t>
            </a:r>
            <a:r>
              <a:rPr lang="ru-RU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577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Дериске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затлар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6000" dirty="0" smtClean="0"/>
              <a:t>компьютер,</a:t>
            </a:r>
          </a:p>
          <a:p>
            <a:pPr>
              <a:buNone/>
            </a:pPr>
            <a:r>
              <a:rPr lang="ru-RU" sz="6000" dirty="0" err="1" smtClean="0"/>
              <a:t>дурбатлар</a:t>
            </a:r>
            <a:r>
              <a:rPr lang="ru-RU" sz="6000" dirty="0" smtClean="0"/>
              <a:t>,</a:t>
            </a:r>
          </a:p>
          <a:p>
            <a:pPr>
              <a:buNone/>
            </a:pPr>
            <a:r>
              <a:rPr lang="ru-RU" sz="6000" dirty="0" err="1" smtClean="0"/>
              <a:t>суьвретлер,китап</a:t>
            </a:r>
            <a:r>
              <a:rPr lang="ru-RU" sz="6000" dirty="0" smtClean="0"/>
              <a:t> «</a:t>
            </a:r>
            <a:r>
              <a:rPr lang="ru-RU" sz="6000" dirty="0" err="1" smtClean="0"/>
              <a:t>Элиппе</a:t>
            </a:r>
            <a:r>
              <a:rPr lang="ru-RU" sz="6000" dirty="0" smtClean="0"/>
              <a:t>»,</a:t>
            </a:r>
            <a:r>
              <a:rPr lang="ru-RU" sz="6000" dirty="0" err="1" smtClean="0"/>
              <a:t>тептер</a:t>
            </a:r>
            <a:r>
              <a:rPr lang="ru-RU" sz="6000" dirty="0" smtClean="0"/>
              <a:t>,</a:t>
            </a:r>
          </a:p>
          <a:p>
            <a:pPr>
              <a:buNone/>
            </a:pPr>
            <a:r>
              <a:rPr lang="ru-RU" sz="6000" dirty="0" err="1" smtClean="0"/>
              <a:t>каьлем</a:t>
            </a:r>
            <a:r>
              <a:rPr lang="ru-RU" sz="6000" dirty="0" smtClean="0"/>
              <a:t>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59713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Аьриплер</a:t>
            </a:r>
            <a:r>
              <a:rPr lang="ru-RU" sz="3600" dirty="0" smtClean="0"/>
              <a:t> </a:t>
            </a:r>
            <a:r>
              <a:rPr lang="ru-RU" sz="3600" dirty="0" err="1" smtClean="0"/>
              <a:t>тизими</a:t>
            </a:r>
            <a:r>
              <a:rPr lang="ru-RU" sz="3600" dirty="0" smtClean="0"/>
              <a:t>  мен </a:t>
            </a:r>
            <a:r>
              <a:rPr lang="ru-RU" sz="3600" dirty="0" err="1" smtClean="0"/>
              <a:t>ис</a:t>
            </a:r>
            <a:endParaRPr lang="ru-RU" sz="3600" dirty="0" smtClean="0"/>
          </a:p>
          <a:p>
            <a:endParaRPr lang="ru-RU" sz="3600" dirty="0"/>
          </a:p>
          <a:p>
            <a:r>
              <a:rPr lang="ru-RU" sz="3600" dirty="0" err="1" smtClean="0"/>
              <a:t>Оьткен</a:t>
            </a:r>
            <a:r>
              <a:rPr lang="ru-RU" sz="3600" dirty="0" smtClean="0"/>
              <a:t> </a:t>
            </a:r>
            <a:r>
              <a:rPr lang="ru-RU" sz="3600" dirty="0" err="1" smtClean="0"/>
              <a:t>борышты</a:t>
            </a:r>
            <a:r>
              <a:rPr lang="ru-RU" sz="3600" dirty="0" smtClean="0"/>
              <a:t> </a:t>
            </a:r>
            <a:r>
              <a:rPr lang="ru-RU" sz="3600" dirty="0" err="1" smtClean="0"/>
              <a:t>кайтарала</a:t>
            </a:r>
            <a:endParaRPr lang="ru-RU" sz="3600" dirty="0" smtClean="0"/>
          </a:p>
          <a:p>
            <a:r>
              <a:rPr lang="ru-RU" sz="3600" dirty="0" smtClean="0"/>
              <a:t>Эм </a:t>
            </a:r>
            <a:r>
              <a:rPr lang="ru-RU" sz="3600" dirty="0" err="1" smtClean="0"/>
              <a:t>дайым</a:t>
            </a:r>
            <a:r>
              <a:rPr lang="ru-RU" sz="3600" dirty="0" smtClean="0"/>
              <a:t> эсте </a:t>
            </a:r>
            <a:r>
              <a:rPr lang="ru-RU" sz="3600" dirty="0" err="1" smtClean="0"/>
              <a:t>сакла</a:t>
            </a:r>
            <a:r>
              <a:rPr lang="ru-RU" sz="3600" dirty="0" smtClean="0"/>
              <a:t>!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55041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5775920"/>
          </a:xfrm>
        </p:spPr>
        <p:txBody>
          <a:bodyPr/>
          <a:lstStyle/>
          <a:p>
            <a:pPr marL="0" indent="0" algn="ctr">
              <a:buNone/>
            </a:pPr>
            <a:endParaRPr lang="ru-RU" sz="9600" dirty="0" smtClean="0">
              <a:latin typeface="Arial Black" pitchFamily="34" charset="0"/>
              <a:cs typeface="Aharoni" pitchFamily="2" charset="-79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8964488" cy="59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81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6851104" cy="4464496"/>
          </a:xfrm>
        </p:spPr>
        <p:txBody>
          <a:bodyPr/>
          <a:lstStyle/>
          <a:p>
            <a:pPr algn="ctr"/>
            <a:r>
              <a:rPr lang="ru-RU" sz="19900" dirty="0" err="1" smtClean="0">
                <a:solidFill>
                  <a:schemeClr val="tx1"/>
                </a:solidFill>
              </a:rPr>
              <a:t>Аьел</a:t>
            </a:r>
            <a:r>
              <a:rPr lang="ru-RU" sz="19900" dirty="0" smtClean="0">
                <a:solidFill>
                  <a:schemeClr val="tx1"/>
                </a:solidFill>
              </a:rPr>
              <a:t> </a:t>
            </a:r>
            <a:endParaRPr lang="ru-RU" sz="19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20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996952"/>
            <a:ext cx="8208912" cy="593734"/>
          </a:xfrm>
        </p:spPr>
        <p:txBody>
          <a:bodyPr/>
          <a:lstStyle/>
          <a:p>
            <a:pPr algn="ctr"/>
            <a:r>
              <a:rPr lang="ru-RU" sz="19900" i="1" dirty="0" smtClean="0">
                <a:solidFill>
                  <a:schemeClr val="tx1"/>
                </a:solidFill>
              </a:rPr>
              <a:t>АЬ   </a:t>
            </a:r>
            <a:r>
              <a:rPr lang="ru-RU" sz="19900" i="1" dirty="0" err="1" smtClean="0">
                <a:solidFill>
                  <a:schemeClr val="tx1"/>
                </a:solidFill>
              </a:rPr>
              <a:t>аь</a:t>
            </a:r>
            <a:endParaRPr lang="ru-RU" sz="19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95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7859216" cy="659352"/>
          </a:xfrm>
        </p:spPr>
        <p:txBody>
          <a:bodyPr/>
          <a:lstStyle/>
          <a:p>
            <a:r>
              <a:rPr lang="ru-RU" dirty="0"/>
              <a:t> </a:t>
            </a:r>
            <a:endParaRPr lang="ru-RU" dirty="0" smtClean="0"/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r>
              <a:rPr lang="ru-RU" sz="5400" b="0" dirty="0" smtClean="0">
                <a:solidFill>
                  <a:schemeClr val="tx1"/>
                </a:solidFill>
              </a:rPr>
              <a:t>бизим  </a:t>
            </a:r>
            <a:r>
              <a:rPr lang="ru-RU" sz="5400" b="0" dirty="0" err="1">
                <a:solidFill>
                  <a:schemeClr val="tx1"/>
                </a:solidFill>
              </a:rPr>
              <a:t>аьел</a:t>
            </a:r>
            <a:r>
              <a:rPr lang="ru-RU" sz="5400" b="0" dirty="0">
                <a:solidFill>
                  <a:schemeClr val="tx1"/>
                </a:solidFill>
              </a:rPr>
              <a:t> бек </a:t>
            </a:r>
            <a:r>
              <a:rPr lang="ru-RU" sz="5400" b="0" dirty="0" err="1">
                <a:solidFill>
                  <a:schemeClr val="tx1"/>
                </a:solidFill>
              </a:rPr>
              <a:t>татым</a:t>
            </a:r>
            <a:r>
              <a:rPr lang="ru-RU" sz="5400" b="0" dirty="0">
                <a:solidFill>
                  <a:schemeClr val="tx1"/>
                </a:solidFill>
              </a:rPr>
              <a:t> </a:t>
            </a:r>
          </a:p>
          <a:p>
            <a:r>
              <a:rPr lang="ru-RU" sz="5400" b="0" dirty="0" err="1">
                <a:solidFill>
                  <a:schemeClr val="tx1"/>
                </a:solidFill>
              </a:rPr>
              <a:t>Аьем</a:t>
            </a:r>
            <a:r>
              <a:rPr lang="ru-RU" sz="5400" b="0" dirty="0">
                <a:solidFill>
                  <a:schemeClr val="tx1"/>
                </a:solidFill>
              </a:rPr>
              <a:t>, </a:t>
            </a:r>
            <a:r>
              <a:rPr lang="ru-RU" sz="5400" b="0" dirty="0" err="1">
                <a:solidFill>
                  <a:schemeClr val="tx1"/>
                </a:solidFill>
              </a:rPr>
              <a:t>атам</a:t>
            </a:r>
            <a:r>
              <a:rPr lang="ru-RU" sz="5400" b="0" dirty="0">
                <a:solidFill>
                  <a:schemeClr val="tx1"/>
                </a:solidFill>
              </a:rPr>
              <a:t> эм </a:t>
            </a:r>
            <a:r>
              <a:rPr lang="ru-RU" sz="5400" b="0" dirty="0" err="1">
                <a:solidFill>
                  <a:schemeClr val="tx1"/>
                </a:solidFill>
              </a:rPr>
              <a:t>анам</a:t>
            </a:r>
            <a:endParaRPr lang="ru-RU" sz="5400" b="0" dirty="0">
              <a:solidFill>
                <a:schemeClr val="tx1"/>
              </a:solidFill>
            </a:endParaRPr>
          </a:p>
          <a:p>
            <a:r>
              <a:rPr lang="ru-RU" sz="5400" b="0" dirty="0">
                <a:solidFill>
                  <a:schemeClr val="tx1"/>
                </a:solidFill>
              </a:rPr>
              <a:t>Мен </a:t>
            </a:r>
            <a:r>
              <a:rPr lang="ru-RU" sz="5400" b="0" dirty="0" err="1">
                <a:solidFill>
                  <a:schemeClr val="tx1"/>
                </a:solidFill>
              </a:rPr>
              <a:t>баьрисин</a:t>
            </a:r>
            <a:r>
              <a:rPr lang="ru-RU" sz="5400" b="0" dirty="0">
                <a:solidFill>
                  <a:schemeClr val="tx1"/>
                </a:solidFill>
              </a:rPr>
              <a:t> </a:t>
            </a:r>
            <a:r>
              <a:rPr lang="ru-RU" sz="5400" b="0" dirty="0" err="1">
                <a:solidFill>
                  <a:schemeClr val="tx1"/>
                </a:solidFill>
              </a:rPr>
              <a:t>суьемен</a:t>
            </a:r>
            <a:endParaRPr lang="ru-RU" sz="5400" b="0" dirty="0">
              <a:solidFill>
                <a:schemeClr val="tx1"/>
              </a:solidFill>
            </a:endParaRPr>
          </a:p>
          <a:p>
            <a:r>
              <a:rPr lang="ru-RU" sz="5400" b="0" dirty="0" err="1">
                <a:solidFill>
                  <a:schemeClr val="tx1"/>
                </a:solidFill>
              </a:rPr>
              <a:t>Кишкей</a:t>
            </a:r>
            <a:r>
              <a:rPr lang="ru-RU" sz="5400" b="0" dirty="0">
                <a:solidFill>
                  <a:schemeClr val="tx1"/>
                </a:solidFill>
              </a:rPr>
              <a:t> </a:t>
            </a:r>
            <a:r>
              <a:rPr lang="ru-RU" sz="5400" b="0" dirty="0" err="1">
                <a:solidFill>
                  <a:schemeClr val="tx1"/>
                </a:solidFill>
              </a:rPr>
              <a:t>бебем</a:t>
            </a:r>
            <a:r>
              <a:rPr lang="ru-RU" sz="5400" b="0" dirty="0">
                <a:solidFill>
                  <a:schemeClr val="tx1"/>
                </a:solidFill>
              </a:rPr>
              <a:t> </a:t>
            </a:r>
            <a:r>
              <a:rPr lang="ru-RU" sz="5400" b="0" dirty="0" err="1">
                <a:solidFill>
                  <a:schemeClr val="tx1"/>
                </a:solidFill>
              </a:rPr>
              <a:t>Аьсретти</a:t>
            </a:r>
            <a:r>
              <a:rPr lang="ru-RU" sz="5400" b="0" dirty="0">
                <a:solidFill>
                  <a:schemeClr val="tx1"/>
                </a:solidFill>
              </a:rPr>
              <a:t> </a:t>
            </a:r>
          </a:p>
          <a:p>
            <a:r>
              <a:rPr lang="ru-RU" sz="5400" b="0" dirty="0" err="1">
                <a:solidFill>
                  <a:schemeClr val="tx1"/>
                </a:solidFill>
              </a:rPr>
              <a:t>Колдан</a:t>
            </a:r>
            <a:r>
              <a:rPr lang="ru-RU" sz="5400" b="0" dirty="0">
                <a:solidFill>
                  <a:schemeClr val="tx1"/>
                </a:solidFill>
              </a:rPr>
              <a:t> </a:t>
            </a:r>
            <a:r>
              <a:rPr lang="ru-RU" sz="5400" b="0" dirty="0" err="1">
                <a:solidFill>
                  <a:schemeClr val="tx1"/>
                </a:solidFill>
              </a:rPr>
              <a:t>етип</a:t>
            </a:r>
            <a:r>
              <a:rPr lang="ru-RU" sz="5400" b="0" dirty="0">
                <a:solidFill>
                  <a:schemeClr val="tx1"/>
                </a:solidFill>
              </a:rPr>
              <a:t> </a:t>
            </a:r>
            <a:r>
              <a:rPr lang="ru-RU" sz="5400" b="0" dirty="0" err="1">
                <a:solidFill>
                  <a:schemeClr val="tx1"/>
                </a:solidFill>
              </a:rPr>
              <a:t>юремен</a:t>
            </a:r>
            <a:endParaRPr lang="ru-RU" sz="5400" b="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828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583</TotalTime>
  <Words>242</Words>
  <Application>Microsoft Office PowerPoint</Application>
  <PresentationFormat>Экран (4:3)</PresentationFormat>
  <Paragraphs>103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            Ашык дерис элиппеден </vt:lpstr>
      <vt:lpstr>Презентация PowerPoint</vt:lpstr>
      <vt:lpstr>Деристинъ мырады:</vt:lpstr>
      <vt:lpstr>Дериске керек затлар.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аьр  аьс аьк аьд аьл  </vt:lpstr>
      <vt:lpstr>Презентация PowerPoint</vt:lpstr>
      <vt:lpstr>ал-аьл са-саь   </vt:lpstr>
      <vt:lpstr>Презентация PowerPoint</vt:lpstr>
      <vt:lpstr>ТЫНШАЮВ  такыйка</vt:lpstr>
      <vt:lpstr>Ногай баьтирлер</vt:lpstr>
      <vt:lpstr>Презентация PowerPoint</vt:lpstr>
      <vt:lpstr>Презентация PowerPoint</vt:lpstr>
      <vt:lpstr>Навруз байрам Бесикке бала салув Кыз айттырув  </vt:lpstr>
      <vt:lpstr>Ойын ойнайык! Ийги этип ойлайык.</vt:lpstr>
      <vt:lpstr>Презентация PowerPoint</vt:lpstr>
      <vt:lpstr>Косак ис</vt:lpstr>
      <vt:lpstr>Презентация PowerPoint</vt:lpstr>
      <vt:lpstr>Презентация PowerPoint</vt:lpstr>
      <vt:lpstr>Презентация PowerPoint</vt:lpstr>
      <vt:lpstr>Презентация PowerPoint</vt:lpstr>
      <vt:lpstr>АЬПЕРИМ,балалар!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презентаций                           «Моя дружная семья» </dc:title>
  <dc:creator>Admin</dc:creator>
  <cp:lastModifiedBy>Kosmos Dell</cp:lastModifiedBy>
  <cp:revision>64</cp:revision>
  <cp:lastPrinted>2022-12-21T21:21:18Z</cp:lastPrinted>
  <dcterms:created xsi:type="dcterms:W3CDTF">2014-01-06T15:39:22Z</dcterms:created>
  <dcterms:modified xsi:type="dcterms:W3CDTF">2022-12-21T21:24:07Z</dcterms:modified>
</cp:coreProperties>
</file>