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7" r:id="rId4"/>
    <p:sldId id="258" r:id="rId5"/>
    <p:sldId id="267" r:id="rId6"/>
    <p:sldId id="269" r:id="rId7"/>
    <p:sldId id="270" r:id="rId8"/>
    <p:sldId id="271" r:id="rId9"/>
    <p:sldId id="272" r:id="rId10"/>
    <p:sldId id="273" r:id="rId11"/>
    <p:sldId id="268" r:id="rId12"/>
    <p:sldId id="260" r:id="rId13"/>
    <p:sldId id="261" r:id="rId14"/>
    <p:sldId id="262" r:id="rId15"/>
    <p:sldId id="278" r:id="rId16"/>
    <p:sldId id="284" r:id="rId17"/>
    <p:sldId id="282" r:id="rId18"/>
    <p:sldId id="263" r:id="rId19"/>
    <p:sldId id="264" r:id="rId20"/>
    <p:sldId id="265" r:id="rId21"/>
    <p:sldId id="266" r:id="rId22"/>
    <p:sldId id="274" r:id="rId23"/>
    <p:sldId id="275" r:id="rId24"/>
    <p:sldId id="285" r:id="rId25"/>
    <p:sldId id="276" r:id="rId26"/>
    <p:sldId id="277" r:id="rId27"/>
    <p:sldId id="281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0404"/>
    <a:srgbClr val="D60093"/>
    <a:srgbClr val="860404"/>
    <a:srgbClr val="453B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">
              <a:srgbClr val="FC9FCB">
                <a:lumMod val="42000"/>
              </a:srgbClr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78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пт 11.03.22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21431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</a:t>
            </a:r>
            <a:r>
              <a:rPr lang="ru-RU" b="1" dirty="0" err="1" smtClean="0"/>
              <a:t>Ашык</a:t>
            </a:r>
            <a:r>
              <a:rPr lang="ru-RU" b="1" dirty="0" smtClean="0"/>
              <a:t> </a:t>
            </a:r>
            <a:r>
              <a:rPr lang="ru-RU" b="1" dirty="0" err="1" smtClean="0"/>
              <a:t>дерис</a:t>
            </a:r>
            <a:r>
              <a:rPr lang="ru-RU" b="1" dirty="0" smtClean="0"/>
              <a:t> </a:t>
            </a:r>
            <a:r>
              <a:rPr lang="ru-RU" b="1" dirty="0" err="1" smtClean="0"/>
              <a:t>ногай</a:t>
            </a:r>
            <a:r>
              <a:rPr lang="ru-RU" b="1" dirty="0" smtClean="0"/>
              <a:t> </a:t>
            </a:r>
            <a:r>
              <a:rPr lang="ru-RU" b="1" dirty="0" err="1" smtClean="0"/>
              <a:t>тилден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500306"/>
            <a:ext cx="7043758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              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6 </a:t>
            </a:r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</a:rPr>
              <a:t>класста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        Курбанова А.А.</a:t>
            </a:r>
            <a:endParaRPr lang="ru-RU" sz="4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28604"/>
            <a:ext cx="80724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МКОУ «</a:t>
            </a:r>
            <a:r>
              <a:rPr lang="ru-RU" sz="4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Сангишинская</a:t>
            </a: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О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ОШ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04664"/>
            <a:ext cx="4040188" cy="659352"/>
          </a:xfrm>
        </p:spPr>
        <p:txBody>
          <a:bodyPr/>
          <a:lstStyle/>
          <a:p>
            <a:pPr algn="ctr"/>
            <a:r>
              <a:rPr lang="ru-RU" sz="6600" i="1" dirty="0" err="1" smtClean="0"/>
              <a:t>куйы</a:t>
            </a:r>
            <a:endParaRPr lang="ru-RU" sz="66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332656"/>
            <a:ext cx="4320480" cy="2310526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/>
              <a:t>ю</a:t>
            </a:r>
            <a:r>
              <a:rPr lang="ru-RU" sz="6000" i="1" dirty="0" smtClean="0"/>
              <a:t>н </a:t>
            </a:r>
            <a:r>
              <a:rPr lang="ru-RU" sz="6000" i="1" dirty="0" err="1" smtClean="0"/>
              <a:t>тарак</a:t>
            </a:r>
            <a:endParaRPr lang="ru-RU" sz="6000" i="1" dirty="0" smtClean="0"/>
          </a:p>
          <a:p>
            <a:pPr algn="ctr"/>
            <a:r>
              <a:rPr lang="ru-RU" sz="6000" i="1" dirty="0" err="1" smtClean="0"/>
              <a:t>уршык</a:t>
            </a:r>
            <a:endParaRPr lang="ru-RU" sz="6000" i="1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3857651" cy="4143404"/>
          </a:xfrm>
          <a:prstGeom prst="rect">
            <a:avLst/>
          </a:prstGeom>
          <a:ln w="127000" cap="rnd">
            <a:solidFill>
              <a:srgbClr val="0070C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5179223" y="2464587"/>
            <a:ext cx="3357586" cy="3714776"/>
          </a:xfrm>
          <a:prstGeom prst="rect">
            <a:avLst/>
          </a:prstGeom>
          <a:ln w="127000" cap="rnd">
            <a:solidFill>
              <a:srgbClr val="D60093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4270894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000" dirty="0" err="1" smtClean="0">
                <a:solidFill>
                  <a:srgbClr val="00B050"/>
                </a:solidFill>
                <a:cs typeface="Aharoni" pitchFamily="2" charset="-79"/>
              </a:rPr>
              <a:t>Ана</a:t>
            </a:r>
            <a:r>
              <a:rPr lang="ru-RU" sz="11000" dirty="0" smtClean="0">
                <a:solidFill>
                  <a:srgbClr val="00B050"/>
                </a:solidFill>
                <a:cs typeface="Aharoni" pitchFamily="2" charset="-79"/>
              </a:rPr>
              <a:t> </a:t>
            </a:r>
          </a:p>
          <a:p>
            <a:pPr marL="0" indent="0" algn="ctr">
              <a:buNone/>
            </a:pPr>
            <a:r>
              <a:rPr lang="ru-RU" sz="11000" dirty="0" err="1" smtClean="0">
                <a:solidFill>
                  <a:srgbClr val="00B050"/>
                </a:solidFill>
                <a:cs typeface="Aharoni" pitchFamily="2" charset="-79"/>
              </a:rPr>
              <a:t>акында</a:t>
            </a:r>
            <a:r>
              <a:rPr lang="ru-RU" sz="11000" dirty="0" smtClean="0">
                <a:solidFill>
                  <a:srgbClr val="00B050"/>
                </a:solidFill>
                <a:cs typeface="Aharoni" pitchFamily="2" charset="-79"/>
              </a:rPr>
              <a:t> </a:t>
            </a:r>
            <a:r>
              <a:rPr lang="ru-RU" sz="11000" dirty="0" err="1" smtClean="0">
                <a:solidFill>
                  <a:srgbClr val="00B050"/>
                </a:solidFill>
                <a:cs typeface="Aharoni" pitchFamily="2" charset="-79"/>
              </a:rPr>
              <a:t>такпаклар</a:t>
            </a:r>
            <a:r>
              <a:rPr lang="ru-RU" sz="11000" dirty="0" smtClean="0">
                <a:solidFill>
                  <a:srgbClr val="00B050"/>
                </a:solidFill>
                <a:cs typeface="Aharoni" pitchFamily="2" charset="-79"/>
              </a:rPr>
              <a:t>.</a:t>
            </a:r>
            <a:endParaRPr lang="ru-RU" sz="11000" dirty="0">
              <a:solidFill>
                <a:srgbClr val="00B05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481493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192688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solidFill>
                  <a:schemeClr val="bg1"/>
                </a:solidFill>
              </a:rPr>
              <a:t>Анадынъ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юреги</a:t>
            </a:r>
            <a:r>
              <a:rPr lang="ru-RU" sz="5400" dirty="0" smtClean="0">
                <a:solidFill>
                  <a:schemeClr val="bg1"/>
                </a:solidFill>
              </a:rPr>
              <a:t>  </a:t>
            </a:r>
            <a:r>
              <a:rPr lang="ru-RU" sz="5400" dirty="0" err="1" smtClean="0">
                <a:solidFill>
                  <a:schemeClr val="bg1"/>
                </a:solidFill>
              </a:rPr>
              <a:t>балада</a:t>
            </a:r>
            <a:r>
              <a:rPr lang="ru-RU" sz="5400" dirty="0" smtClean="0">
                <a:solidFill>
                  <a:schemeClr val="bg1"/>
                </a:solidFill>
              </a:rPr>
              <a:t>,  </a:t>
            </a:r>
            <a:r>
              <a:rPr lang="ru-RU" sz="5400" dirty="0" err="1" smtClean="0">
                <a:solidFill>
                  <a:schemeClr val="bg1"/>
                </a:solidFill>
              </a:rPr>
              <a:t>баладынъ</a:t>
            </a:r>
            <a:r>
              <a:rPr lang="ru-RU" sz="5400" dirty="0" smtClean="0">
                <a:solidFill>
                  <a:schemeClr val="bg1"/>
                </a:solidFill>
              </a:rPr>
              <a:t>  </a:t>
            </a:r>
            <a:r>
              <a:rPr lang="ru-RU" sz="5400" dirty="0" err="1" smtClean="0">
                <a:solidFill>
                  <a:schemeClr val="bg1"/>
                </a:solidFill>
              </a:rPr>
              <a:t>юреги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далада</a:t>
            </a:r>
            <a:r>
              <a:rPr lang="ru-RU" sz="5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5400" dirty="0" err="1" smtClean="0">
                <a:solidFill>
                  <a:schemeClr val="bg1"/>
                </a:solidFill>
              </a:rPr>
              <a:t>Анада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болса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аларман</a:t>
            </a:r>
            <a:r>
              <a:rPr lang="ru-RU" sz="5400" dirty="0" smtClean="0">
                <a:solidFill>
                  <a:schemeClr val="bg1"/>
                </a:solidFill>
              </a:rPr>
              <a:t>, </a:t>
            </a:r>
            <a:r>
              <a:rPr lang="ru-RU" sz="5400" dirty="0" err="1" smtClean="0">
                <a:solidFill>
                  <a:schemeClr val="bg1"/>
                </a:solidFill>
              </a:rPr>
              <a:t>аямда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болса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яларман</a:t>
            </a:r>
            <a:r>
              <a:rPr lang="ru-RU" sz="5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5400" dirty="0" err="1" smtClean="0">
                <a:solidFill>
                  <a:schemeClr val="bg1"/>
                </a:solidFill>
              </a:rPr>
              <a:t>Еннет</a:t>
            </a:r>
            <a:r>
              <a:rPr lang="ru-RU" sz="5400" dirty="0" smtClean="0">
                <a:solidFill>
                  <a:schemeClr val="bg1"/>
                </a:solidFill>
              </a:rPr>
              <a:t> -</a:t>
            </a:r>
            <a:r>
              <a:rPr lang="ru-RU" sz="5400" dirty="0" err="1" smtClean="0">
                <a:solidFill>
                  <a:schemeClr val="bg1"/>
                </a:solidFill>
              </a:rPr>
              <a:t>аналардынъ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аягы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астынды</a:t>
            </a:r>
            <a:r>
              <a:rPr lang="ru-RU" sz="5400" dirty="0" smtClean="0">
                <a:solidFill>
                  <a:schemeClr val="bg1"/>
                </a:solidFill>
              </a:rPr>
              <a:t>.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5443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12000" b="1" dirty="0" err="1" smtClean="0">
                <a:solidFill>
                  <a:srgbClr val="002060"/>
                </a:solidFill>
              </a:rPr>
              <a:t>Дос</a:t>
            </a:r>
            <a:r>
              <a:rPr lang="ru-RU" sz="12000" b="1" dirty="0" smtClean="0">
                <a:solidFill>
                  <a:srgbClr val="00206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12000" b="1" dirty="0" err="1" smtClean="0">
                <a:solidFill>
                  <a:srgbClr val="002060"/>
                </a:solidFill>
              </a:rPr>
              <a:t>акында</a:t>
            </a:r>
            <a:r>
              <a:rPr lang="ru-RU" sz="12000" b="1" dirty="0" smtClean="0">
                <a:solidFill>
                  <a:srgbClr val="002060"/>
                </a:solidFill>
              </a:rPr>
              <a:t> </a:t>
            </a:r>
            <a:r>
              <a:rPr lang="ru-RU" sz="12000" b="1" dirty="0" err="1" smtClean="0">
                <a:solidFill>
                  <a:srgbClr val="002060"/>
                </a:solidFill>
              </a:rPr>
              <a:t>такпаклар</a:t>
            </a:r>
            <a:r>
              <a:rPr lang="ru-RU" sz="12000" b="1" dirty="0" smtClean="0">
                <a:solidFill>
                  <a:srgbClr val="002060"/>
                </a:solidFill>
              </a:rPr>
              <a:t>.</a:t>
            </a:r>
            <a:endParaRPr lang="ru-RU" sz="1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9612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712968" cy="5847928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акырып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уйретеди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душпан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куьлип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уьйретеди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Юз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манетинъ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болганша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юз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досынъ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болсын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6161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ТЫНШАЮВ  </a:t>
            </a:r>
            <a:r>
              <a:rPr lang="ru-RU" sz="6600" b="1" dirty="0" err="1" smtClean="0"/>
              <a:t>такыйка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400" dirty="0" smtClean="0"/>
              <a:t>1,2,3 </a:t>
            </a:r>
          </a:p>
          <a:p>
            <a:pPr>
              <a:buNone/>
            </a:pPr>
            <a:r>
              <a:rPr lang="ru-RU" sz="4400" dirty="0" err="1" smtClean="0"/>
              <a:t>Келсин</a:t>
            </a:r>
            <a:r>
              <a:rPr lang="ru-RU" sz="4400" dirty="0" smtClean="0"/>
              <a:t> </a:t>
            </a:r>
            <a:r>
              <a:rPr lang="ru-RU" sz="4400" dirty="0" err="1" smtClean="0"/>
              <a:t>бизге</a:t>
            </a:r>
            <a:r>
              <a:rPr lang="ru-RU" sz="4400" dirty="0" smtClean="0"/>
              <a:t> ,</a:t>
            </a:r>
            <a:r>
              <a:rPr lang="ru-RU" sz="4400" dirty="0" err="1" smtClean="0"/>
              <a:t>келсин</a:t>
            </a:r>
            <a:r>
              <a:rPr lang="ru-RU" sz="4400" dirty="0" smtClean="0"/>
              <a:t> </a:t>
            </a:r>
            <a:r>
              <a:rPr lang="ru-RU" sz="4400" dirty="0" err="1" smtClean="0"/>
              <a:t>куьш</a:t>
            </a:r>
            <a:r>
              <a:rPr lang="ru-RU" sz="4400" dirty="0" smtClean="0"/>
              <a:t>!</a:t>
            </a:r>
          </a:p>
          <a:p>
            <a:pPr>
              <a:buNone/>
            </a:pPr>
            <a:r>
              <a:rPr lang="ru-RU" sz="4400" dirty="0" err="1" smtClean="0"/>
              <a:t>Колды</a:t>
            </a:r>
            <a:r>
              <a:rPr lang="ru-RU" sz="4400" dirty="0" smtClean="0"/>
              <a:t> </a:t>
            </a:r>
            <a:r>
              <a:rPr lang="ru-RU" sz="4400" dirty="0" err="1" smtClean="0"/>
              <a:t>белге</a:t>
            </a:r>
            <a:r>
              <a:rPr lang="ru-RU" sz="4400" dirty="0" smtClean="0"/>
              <a:t> </a:t>
            </a:r>
            <a:r>
              <a:rPr lang="ru-RU" sz="4400" dirty="0" err="1" smtClean="0"/>
              <a:t>салайык</a:t>
            </a:r>
            <a:r>
              <a:rPr lang="ru-RU" sz="4400" dirty="0" smtClean="0"/>
              <a:t>,</a:t>
            </a:r>
          </a:p>
          <a:p>
            <a:pPr>
              <a:buNone/>
            </a:pPr>
            <a:r>
              <a:rPr lang="ru-RU" sz="4400" dirty="0" err="1" smtClean="0"/>
              <a:t>Энъкейип</a:t>
            </a:r>
            <a:r>
              <a:rPr lang="ru-RU" sz="4400" dirty="0" smtClean="0"/>
              <a:t> </a:t>
            </a:r>
            <a:r>
              <a:rPr lang="ru-RU" sz="4400" dirty="0" err="1" smtClean="0"/>
              <a:t>бир</a:t>
            </a:r>
            <a:r>
              <a:rPr lang="ru-RU" sz="4400" dirty="0" smtClean="0"/>
              <a:t> </a:t>
            </a:r>
            <a:r>
              <a:rPr lang="ru-RU" sz="4400" dirty="0" err="1" smtClean="0"/>
              <a:t>карайык</a:t>
            </a:r>
            <a:endParaRPr lang="ru-RU" sz="4400" dirty="0" smtClean="0"/>
          </a:p>
          <a:p>
            <a:pPr>
              <a:buNone/>
            </a:pPr>
            <a:r>
              <a:rPr lang="ru-RU" sz="4400" dirty="0" err="1" smtClean="0"/>
              <a:t>Энъкейейик</a:t>
            </a:r>
            <a:r>
              <a:rPr lang="ru-RU" sz="4400" dirty="0" smtClean="0"/>
              <a:t> </a:t>
            </a:r>
            <a:r>
              <a:rPr lang="ru-RU" sz="4400" dirty="0" err="1" smtClean="0"/>
              <a:t>онъга</a:t>
            </a:r>
            <a:r>
              <a:rPr lang="ru-RU" sz="4400" dirty="0" smtClean="0"/>
              <a:t>,</a:t>
            </a:r>
          </a:p>
          <a:p>
            <a:pPr>
              <a:buNone/>
            </a:pPr>
            <a:r>
              <a:rPr lang="ru-RU" sz="4400" dirty="0" err="1" smtClean="0"/>
              <a:t>энъкейейик</a:t>
            </a:r>
            <a:r>
              <a:rPr lang="ru-RU" sz="4400" dirty="0" smtClean="0"/>
              <a:t> </a:t>
            </a:r>
            <a:r>
              <a:rPr lang="ru-RU" sz="4400" dirty="0" err="1" smtClean="0"/>
              <a:t>солга</a:t>
            </a:r>
            <a:r>
              <a:rPr lang="ru-RU" sz="4400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747793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омпЛенд\Desktop\э.а\Изображение 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8604"/>
            <a:ext cx="5429288" cy="5929354"/>
          </a:xfrm>
          <a:prstGeom prst="rect">
            <a:avLst/>
          </a:prstGeom>
          <a:ln w="38100" cap="sq">
            <a:solidFill>
              <a:srgbClr val="002060">
                <a:alpha val="8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омпЛенд\Desktop\АЛТЫНШАШ 2008интерне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3657600" cy="2743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70C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КомпЛенд\Desktop\АЛТЫНАЙ интерн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71480"/>
            <a:ext cx="3657600" cy="2743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КомпЛенд\Desktop\маьметекей интерне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643314"/>
            <a:ext cx="3657600" cy="23907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Picture 4" descr="C:\Users\КомпЛенд\Desktop\э.а\готов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643314"/>
            <a:ext cx="3214710" cy="2428892"/>
          </a:xfrm>
          <a:prstGeom prst="rect">
            <a:avLst/>
          </a:prstGeom>
          <a:ln w="127000" cap="rnd">
            <a:solidFill>
              <a:srgbClr val="00B05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 smtClean="0"/>
              <a:t>Билсенъиз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пайдалы</a:t>
            </a:r>
            <a:r>
              <a:rPr lang="ru-RU" sz="5400" b="1" dirty="0" smtClean="0"/>
              <a:t>…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Дунай –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Манан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 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йылга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.</a:t>
            </a:r>
          </a:p>
          <a:p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Кубань –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Кобан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йылга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.</a:t>
            </a:r>
          </a:p>
          <a:p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Терек –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Терик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.</a:t>
            </a:r>
          </a:p>
          <a:p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Волга – Эдил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йылга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.</a:t>
            </a:r>
          </a:p>
          <a:p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Иртыш – </a:t>
            </a:r>
            <a:r>
              <a:rPr lang="ru-RU" sz="4800" b="1" dirty="0" err="1" smtClean="0">
                <a:solidFill>
                  <a:srgbClr val="5C0404"/>
                </a:solidFill>
                <a:latin typeface="Bookman Old Style" pitchFamily="18" charset="0"/>
              </a:rPr>
              <a:t>Эртиш</a:t>
            </a:r>
            <a:r>
              <a:rPr lang="ru-RU" sz="4800" b="1" dirty="0" smtClean="0">
                <a:solidFill>
                  <a:srgbClr val="5C0404"/>
                </a:solidFill>
                <a:latin typeface="Bookman Old Style" pitchFamily="18" charset="0"/>
              </a:rPr>
              <a:t>.</a:t>
            </a:r>
            <a:endParaRPr lang="ru-RU" sz="4800" b="1" dirty="0">
              <a:solidFill>
                <a:srgbClr val="5C0404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7905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/>
          <a:lstStyle/>
          <a:p>
            <a:r>
              <a:rPr lang="ru-RU" b="1" dirty="0" smtClean="0"/>
              <a:t>Сав </a:t>
            </a:r>
            <a:r>
              <a:rPr lang="ru-RU" b="1" dirty="0" err="1" smtClean="0"/>
              <a:t>дуныяда</a:t>
            </a:r>
            <a:r>
              <a:rPr lang="ru-RU" b="1" dirty="0" smtClean="0"/>
              <a:t> </a:t>
            </a:r>
            <a:r>
              <a:rPr lang="ru-RU" b="1" dirty="0" err="1" smtClean="0"/>
              <a:t>ногайым</a:t>
            </a:r>
            <a:r>
              <a:rPr lang="ru-RU" b="1" dirty="0" smtClean="0"/>
              <a:t>…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496944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err="1" smtClean="0">
                <a:solidFill>
                  <a:srgbClr val="FF0000"/>
                </a:solidFill>
                <a:cs typeface="Aharoni" pitchFamily="2" charset="-79"/>
              </a:rPr>
              <a:t>Тербиз</a:t>
            </a:r>
            <a:r>
              <a:rPr lang="ru-RU" sz="6000" b="1" dirty="0" smtClean="0">
                <a:solidFill>
                  <a:srgbClr val="FF0000"/>
                </a:solidFill>
                <a:cs typeface="Aharoni" pitchFamily="2" charset="-79"/>
              </a:rPr>
              <a:t> – Иран.</a:t>
            </a:r>
          </a:p>
          <a:p>
            <a:pPr marL="0" indent="0">
              <a:buNone/>
            </a:pPr>
            <a:r>
              <a:rPr lang="ru-RU" sz="6000" b="1" dirty="0" err="1" smtClean="0">
                <a:solidFill>
                  <a:srgbClr val="FF0000"/>
                </a:solidFill>
                <a:cs typeface="Aharoni" pitchFamily="2" charset="-79"/>
              </a:rPr>
              <a:t>Едирне</a:t>
            </a:r>
            <a:r>
              <a:rPr lang="ru-RU" sz="6000" b="1" dirty="0" smtClean="0">
                <a:solidFill>
                  <a:srgbClr val="FF0000"/>
                </a:solidFill>
                <a:cs typeface="Aharoni" pitchFamily="2" charset="-79"/>
              </a:rPr>
              <a:t> кала – Турция</a:t>
            </a:r>
          </a:p>
          <a:p>
            <a:pPr marL="0" indent="0">
              <a:buNone/>
            </a:pPr>
            <a:r>
              <a:rPr lang="ru-RU" sz="6000" b="1" dirty="0" smtClean="0">
                <a:solidFill>
                  <a:srgbClr val="FF0000"/>
                </a:solidFill>
                <a:cs typeface="Aharoni" pitchFamily="2" charset="-79"/>
              </a:rPr>
              <a:t>Ак </a:t>
            </a:r>
            <a:r>
              <a:rPr lang="ru-RU" sz="6000" b="1" dirty="0" err="1" smtClean="0">
                <a:solidFill>
                  <a:srgbClr val="FF0000"/>
                </a:solidFill>
                <a:cs typeface="Aharoni" pitchFamily="2" charset="-79"/>
              </a:rPr>
              <a:t>тав</a:t>
            </a:r>
            <a:r>
              <a:rPr lang="ru-RU" sz="6000" b="1" dirty="0" smtClean="0">
                <a:solidFill>
                  <a:srgbClr val="FF0000"/>
                </a:solidFill>
                <a:cs typeface="Aharoni" pitchFamily="2" charset="-79"/>
              </a:rPr>
              <a:t> – Белгород</a:t>
            </a:r>
          </a:p>
          <a:p>
            <a:pPr marL="0" indent="0">
              <a:buNone/>
            </a:pPr>
            <a:r>
              <a:rPr lang="ru-RU" sz="6000" b="1" dirty="0" err="1" smtClean="0">
                <a:solidFill>
                  <a:srgbClr val="FF0000"/>
                </a:solidFill>
                <a:cs typeface="Aharoni" pitchFamily="2" charset="-79"/>
              </a:rPr>
              <a:t>Мисир</a:t>
            </a:r>
            <a:r>
              <a:rPr lang="ru-RU" sz="6000" b="1" dirty="0" smtClean="0">
                <a:solidFill>
                  <a:srgbClr val="FF0000"/>
                </a:solidFill>
                <a:cs typeface="Aharoni" pitchFamily="2" charset="-79"/>
              </a:rPr>
              <a:t> -Египет</a:t>
            </a:r>
            <a:endParaRPr lang="ru-RU" sz="6000" b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664594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-571536" y="1071546"/>
            <a:ext cx="9715536" cy="4286280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0070C0"/>
                </a:solidFill>
                <a:cs typeface="Aharoni" pitchFamily="2" charset="-79"/>
              </a:rPr>
              <a:t>Тема:</a:t>
            </a:r>
          </a:p>
          <a:p>
            <a:pPr algn="ctr"/>
            <a:r>
              <a:rPr lang="ru-RU" sz="5400" b="1" i="1" dirty="0" smtClean="0">
                <a:solidFill>
                  <a:srgbClr val="0070C0"/>
                </a:solidFill>
                <a:cs typeface="Aharoni" pitchFamily="2" charset="-79"/>
              </a:rPr>
              <a:t>«</a:t>
            </a:r>
            <a:r>
              <a:rPr lang="ru-RU" sz="6000" b="1" i="1" dirty="0" err="1" smtClean="0">
                <a:solidFill>
                  <a:srgbClr val="0070C0"/>
                </a:solidFill>
                <a:cs typeface="Aharoni" pitchFamily="2" charset="-79"/>
              </a:rPr>
              <a:t>Байыр</a:t>
            </a:r>
            <a:r>
              <a:rPr lang="ru-RU" sz="6000" b="1" i="1" dirty="0" smtClean="0">
                <a:solidFill>
                  <a:srgbClr val="0070C0"/>
                </a:solidFill>
                <a:cs typeface="Aharoni" pitchFamily="2" charset="-79"/>
              </a:rPr>
              <a:t>  эм  </a:t>
            </a:r>
            <a:r>
              <a:rPr lang="ru-RU" sz="6000" b="1" i="1" dirty="0" err="1" smtClean="0">
                <a:solidFill>
                  <a:srgbClr val="0070C0"/>
                </a:solidFill>
                <a:cs typeface="Aharoni" pitchFamily="2" charset="-79"/>
              </a:rPr>
              <a:t>ортак</a:t>
            </a:r>
            <a:r>
              <a:rPr lang="ru-RU" sz="6000" b="1" i="1" dirty="0" smtClean="0">
                <a:solidFill>
                  <a:srgbClr val="0070C0"/>
                </a:solidFill>
                <a:cs typeface="Aharoni" pitchFamily="2" charset="-79"/>
              </a:rPr>
              <a:t>  </a:t>
            </a:r>
            <a:r>
              <a:rPr lang="ru-RU" sz="6000" b="1" i="1" dirty="0" err="1" smtClean="0">
                <a:solidFill>
                  <a:srgbClr val="0070C0"/>
                </a:solidFill>
                <a:cs typeface="Aharoni" pitchFamily="2" charset="-79"/>
              </a:rPr>
              <a:t>атлар</a:t>
            </a:r>
            <a:r>
              <a:rPr lang="ru-RU" sz="6000" b="1" i="1" dirty="0" smtClean="0">
                <a:solidFill>
                  <a:srgbClr val="0070C0"/>
                </a:solidFill>
                <a:cs typeface="Aharoni" pitchFamily="2" charset="-79"/>
              </a:rPr>
              <a:t>»</a:t>
            </a:r>
          </a:p>
          <a:p>
            <a:pPr algn="ctr"/>
            <a:endParaRPr lang="ru-RU" sz="6000" b="1" i="1" dirty="0" smtClean="0">
              <a:solidFill>
                <a:srgbClr val="0070C0"/>
              </a:solidFill>
              <a:cs typeface="Aharoni" pitchFamily="2" charset="-79"/>
            </a:endParaRPr>
          </a:p>
          <a:p>
            <a:pPr algn="ctr"/>
            <a:endParaRPr lang="ru-RU" sz="6000" b="1" i="1" dirty="0">
              <a:solidFill>
                <a:srgbClr val="0070C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8938869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err="1" smtClean="0">
                <a:latin typeface="Times New Roman" pitchFamily="18" charset="0"/>
                <a:cs typeface="Times New Roman" pitchFamily="18" charset="0"/>
              </a:rPr>
              <a:t>Ногай</a:t>
            </a:r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i="1" dirty="0" err="1" smtClean="0">
                <a:latin typeface="Times New Roman" pitchFamily="18" charset="0"/>
                <a:cs typeface="Times New Roman" pitchFamily="18" charset="0"/>
              </a:rPr>
              <a:t>баьтирлер</a:t>
            </a:r>
            <a:endParaRPr lang="ru-RU" sz="6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r>
              <a:rPr lang="ru-RU" sz="4400" b="1" dirty="0" err="1" smtClean="0">
                <a:solidFill>
                  <a:srgbClr val="002060"/>
                </a:solidFill>
              </a:rPr>
              <a:t>Эдиге</a:t>
            </a:r>
            <a:r>
              <a:rPr lang="ru-RU" sz="4400" b="1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sz="4400" b="1" dirty="0" err="1" smtClean="0">
                <a:solidFill>
                  <a:srgbClr val="002060"/>
                </a:solidFill>
              </a:rPr>
              <a:t>Шора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</a:rPr>
              <a:t>баьтир</a:t>
            </a:r>
            <a:r>
              <a:rPr lang="ru-RU" sz="44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Мамай, </a:t>
            </a:r>
          </a:p>
          <a:p>
            <a:r>
              <a:rPr lang="ru-RU" sz="4400" b="1" dirty="0" smtClean="0">
                <a:solidFill>
                  <a:srgbClr val="002060"/>
                </a:solidFill>
              </a:rPr>
              <a:t>Эр  </a:t>
            </a:r>
            <a:r>
              <a:rPr lang="ru-RU" sz="4400" b="1" dirty="0" err="1" smtClean="0">
                <a:solidFill>
                  <a:srgbClr val="002060"/>
                </a:solidFill>
              </a:rPr>
              <a:t>Косай</a:t>
            </a:r>
            <a:r>
              <a:rPr lang="ru-RU" sz="4400" b="1" dirty="0" smtClean="0">
                <a:solidFill>
                  <a:srgbClr val="002060"/>
                </a:solidFill>
              </a:rPr>
              <a:t>,</a:t>
            </a:r>
          </a:p>
          <a:p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370728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Баьтир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бир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оьледи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коркак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мынъ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оьледи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Эр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йигит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эли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уьшин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тувады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Тойган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ерде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ийт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юрер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тувган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ерде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эр </a:t>
            </a:r>
            <a:r>
              <a:rPr lang="ru-RU" sz="5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юрер</a:t>
            </a:r>
            <a:r>
              <a:rPr lang="ru-RU" sz="5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62160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9600" dirty="0" smtClean="0"/>
          </a:p>
          <a:p>
            <a:pPr marL="0" indent="0" algn="ctr">
              <a:buNone/>
            </a:pPr>
            <a:r>
              <a:rPr lang="ru-RU" sz="9600" dirty="0" err="1" smtClean="0">
                <a:solidFill>
                  <a:srgbClr val="00B050"/>
                </a:solidFill>
                <a:latin typeface="Arial Black" pitchFamily="34" charset="0"/>
              </a:rPr>
              <a:t>Ногайдынъ</a:t>
            </a:r>
            <a:r>
              <a:rPr lang="ru-RU" sz="9600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ru-RU" sz="9600" dirty="0" err="1" smtClean="0">
                <a:solidFill>
                  <a:srgbClr val="00B050"/>
                </a:solidFill>
                <a:latin typeface="Arial Black" pitchFamily="34" charset="0"/>
              </a:rPr>
              <a:t>аьдети</a:t>
            </a:r>
            <a:r>
              <a:rPr lang="ru-RU" sz="9600" dirty="0" smtClean="0">
                <a:solidFill>
                  <a:srgbClr val="00B050"/>
                </a:solidFill>
                <a:latin typeface="Arial Black" pitchFamily="34" charset="0"/>
              </a:rPr>
              <a:t>.</a:t>
            </a:r>
            <a:endParaRPr lang="ru-RU" sz="9600" dirty="0">
              <a:solidFill>
                <a:srgbClr val="00B05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07480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 smtClean="0">
                <a:solidFill>
                  <a:srgbClr val="002060"/>
                </a:solidFill>
              </a:rPr>
              <a:t>Диктант.</a:t>
            </a:r>
          </a:p>
          <a:p>
            <a:pPr marL="0" indent="0" algn="ctr">
              <a:buNone/>
            </a:pPr>
            <a:r>
              <a:rPr lang="ru-RU" sz="9600" b="1" dirty="0" smtClean="0">
                <a:solidFill>
                  <a:srgbClr val="7030A0"/>
                </a:solidFill>
              </a:rPr>
              <a:t>«</a:t>
            </a:r>
            <a:r>
              <a:rPr lang="ru-RU" sz="9600" b="1" dirty="0" err="1" smtClean="0">
                <a:solidFill>
                  <a:srgbClr val="7030A0"/>
                </a:solidFill>
              </a:rPr>
              <a:t>Оьзимди</a:t>
            </a:r>
            <a:r>
              <a:rPr lang="ru-RU" sz="9600" b="1" dirty="0" smtClean="0">
                <a:solidFill>
                  <a:srgbClr val="7030A0"/>
                </a:solidFill>
              </a:rPr>
              <a:t> </a:t>
            </a:r>
            <a:r>
              <a:rPr lang="ru-RU" sz="9600" b="1" dirty="0" err="1" smtClean="0">
                <a:solidFill>
                  <a:srgbClr val="7030A0"/>
                </a:solidFill>
              </a:rPr>
              <a:t>тергейим</a:t>
            </a:r>
            <a:r>
              <a:rPr lang="ru-RU" sz="9600" b="1" dirty="0" smtClean="0">
                <a:solidFill>
                  <a:srgbClr val="7030A0"/>
                </a:solidFill>
              </a:rPr>
              <a:t>»</a:t>
            </a:r>
            <a:endParaRPr lang="ru-RU" sz="9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57741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785794"/>
            <a:ext cx="7258072" cy="4929222"/>
          </a:xfrm>
        </p:spPr>
        <p:txBody>
          <a:bodyPr>
            <a:noAutofit/>
          </a:bodyPr>
          <a:lstStyle/>
          <a:p>
            <a:r>
              <a:rPr lang="ru-RU" sz="8800" b="1" dirty="0" err="1" smtClean="0">
                <a:solidFill>
                  <a:srgbClr val="C00000"/>
                </a:solidFill>
              </a:rPr>
              <a:t>Ойын</a:t>
            </a:r>
            <a:r>
              <a:rPr lang="ru-RU" sz="8800" b="1" dirty="0" smtClean="0">
                <a:solidFill>
                  <a:srgbClr val="C00000"/>
                </a:solidFill>
              </a:rPr>
              <a:t> </a:t>
            </a:r>
            <a:r>
              <a:rPr lang="ru-RU" sz="8800" b="1" dirty="0" err="1" smtClean="0">
                <a:solidFill>
                  <a:srgbClr val="C00000"/>
                </a:solidFill>
              </a:rPr>
              <a:t>ойнайык</a:t>
            </a:r>
            <a:r>
              <a:rPr lang="ru-RU" sz="8800" b="1" dirty="0" smtClean="0">
                <a:solidFill>
                  <a:srgbClr val="C00000"/>
                </a:solidFill>
              </a:rPr>
              <a:t>!</a:t>
            </a:r>
            <a:br>
              <a:rPr lang="ru-RU" sz="8800" b="1" dirty="0" smtClean="0">
                <a:solidFill>
                  <a:srgbClr val="C00000"/>
                </a:solidFill>
              </a:rPr>
            </a:br>
            <a:r>
              <a:rPr lang="ru-RU" sz="8800" b="1" dirty="0" err="1" smtClean="0">
                <a:solidFill>
                  <a:srgbClr val="C00000"/>
                </a:solidFill>
              </a:rPr>
              <a:t>Ийги</a:t>
            </a:r>
            <a:r>
              <a:rPr lang="ru-RU" sz="8800" b="1" dirty="0" smtClean="0">
                <a:solidFill>
                  <a:srgbClr val="C00000"/>
                </a:solidFill>
              </a:rPr>
              <a:t> </a:t>
            </a:r>
            <a:r>
              <a:rPr lang="ru-RU" sz="8800" b="1" dirty="0" err="1" smtClean="0">
                <a:solidFill>
                  <a:srgbClr val="C00000"/>
                </a:solidFill>
              </a:rPr>
              <a:t>этип</a:t>
            </a:r>
            <a:r>
              <a:rPr lang="ru-RU" sz="8800" b="1" dirty="0" smtClean="0">
                <a:solidFill>
                  <a:srgbClr val="C00000"/>
                </a:solidFill>
              </a:rPr>
              <a:t> </a:t>
            </a:r>
            <a:r>
              <a:rPr lang="ru-RU" sz="8800" b="1" dirty="0" err="1" smtClean="0">
                <a:solidFill>
                  <a:srgbClr val="C00000"/>
                </a:solidFill>
              </a:rPr>
              <a:t>ойлайык</a:t>
            </a:r>
            <a:r>
              <a:rPr lang="ru-RU" sz="8800" b="1" dirty="0" smtClean="0">
                <a:solidFill>
                  <a:srgbClr val="C00000"/>
                </a:solidFill>
              </a:rPr>
              <a:t>.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9600" b="1" dirty="0" smtClean="0">
              <a:cs typeface="Aharoni" pitchFamily="2" charset="-79"/>
            </a:endParaRPr>
          </a:p>
          <a:p>
            <a:pPr marL="0" indent="0" algn="ctr">
              <a:buNone/>
            </a:pPr>
            <a:r>
              <a:rPr lang="ru-RU" sz="9600" b="1" dirty="0" err="1" smtClean="0">
                <a:solidFill>
                  <a:srgbClr val="D60093"/>
                </a:solidFill>
                <a:cs typeface="Aharoni" pitchFamily="2" charset="-79"/>
              </a:rPr>
              <a:t>Тамамлав</a:t>
            </a:r>
            <a:endParaRPr lang="ru-RU" sz="9600" b="1" dirty="0" smtClean="0">
              <a:solidFill>
                <a:srgbClr val="D60093"/>
              </a:solidFill>
              <a:cs typeface="Aharoni" pitchFamily="2" charset="-79"/>
            </a:endParaRPr>
          </a:p>
          <a:p>
            <a:pPr marL="0" indent="0" algn="ctr">
              <a:buNone/>
            </a:pPr>
            <a:endParaRPr lang="ru-RU" sz="9600" b="1" dirty="0">
              <a:solidFill>
                <a:srgbClr val="D60093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95036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7592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err="1" smtClean="0">
                <a:solidFill>
                  <a:srgbClr val="C00000"/>
                </a:solidFill>
              </a:rPr>
              <a:t>Буьгуьн</a:t>
            </a:r>
            <a:r>
              <a:rPr lang="ru-RU" sz="6600" dirty="0" smtClean="0">
                <a:solidFill>
                  <a:srgbClr val="C00000"/>
                </a:solidFill>
              </a:rPr>
              <a:t> </a:t>
            </a:r>
            <a:r>
              <a:rPr lang="ru-RU" sz="6600" dirty="0" err="1" smtClean="0">
                <a:solidFill>
                  <a:srgbClr val="C00000"/>
                </a:solidFill>
              </a:rPr>
              <a:t>деристе</a:t>
            </a:r>
            <a:r>
              <a:rPr lang="ru-RU" sz="6600" dirty="0" smtClean="0">
                <a:solidFill>
                  <a:srgbClr val="C00000"/>
                </a:solidFill>
              </a:rPr>
              <a:t>:</a:t>
            </a:r>
          </a:p>
          <a:p>
            <a:r>
              <a:rPr lang="ru-RU" sz="5400" dirty="0" smtClean="0">
                <a:solidFill>
                  <a:srgbClr val="00B050"/>
                </a:solidFill>
              </a:rPr>
              <a:t>Не </a:t>
            </a:r>
            <a:r>
              <a:rPr lang="ru-RU" sz="5400" dirty="0" err="1" smtClean="0">
                <a:solidFill>
                  <a:srgbClr val="00B050"/>
                </a:solidFill>
              </a:rPr>
              <a:t>билдим</a:t>
            </a:r>
            <a:r>
              <a:rPr lang="ru-RU" sz="5400" dirty="0" smtClean="0">
                <a:solidFill>
                  <a:srgbClr val="00B050"/>
                </a:solidFill>
              </a:rPr>
              <a:t>…</a:t>
            </a:r>
          </a:p>
          <a:p>
            <a:r>
              <a:rPr lang="ru-RU" sz="5400" dirty="0" smtClean="0">
                <a:solidFill>
                  <a:srgbClr val="00B050"/>
                </a:solidFill>
              </a:rPr>
              <a:t>Не </a:t>
            </a:r>
            <a:r>
              <a:rPr lang="ru-RU" sz="5400" dirty="0" err="1" smtClean="0">
                <a:solidFill>
                  <a:srgbClr val="00B050"/>
                </a:solidFill>
              </a:rPr>
              <a:t>затка</a:t>
            </a:r>
            <a:r>
              <a:rPr lang="ru-RU" sz="5400" dirty="0" smtClean="0">
                <a:solidFill>
                  <a:srgbClr val="00B050"/>
                </a:solidFill>
              </a:rPr>
              <a:t> </a:t>
            </a:r>
            <a:r>
              <a:rPr lang="ru-RU" sz="5400" dirty="0" err="1" smtClean="0">
                <a:solidFill>
                  <a:srgbClr val="00B050"/>
                </a:solidFill>
              </a:rPr>
              <a:t>уьйрендим</a:t>
            </a:r>
            <a:r>
              <a:rPr lang="ru-RU" sz="5400" dirty="0" smtClean="0">
                <a:solidFill>
                  <a:srgbClr val="00B050"/>
                </a:solidFill>
              </a:rPr>
              <a:t>…</a:t>
            </a:r>
          </a:p>
          <a:p>
            <a:r>
              <a:rPr lang="ru-RU" sz="5400" dirty="0" smtClean="0">
                <a:solidFill>
                  <a:srgbClr val="00B050"/>
                </a:solidFill>
              </a:rPr>
              <a:t>Не </a:t>
            </a:r>
            <a:r>
              <a:rPr lang="ru-RU" sz="5400" dirty="0" err="1" smtClean="0">
                <a:solidFill>
                  <a:srgbClr val="00B050"/>
                </a:solidFill>
              </a:rPr>
              <a:t>зат</a:t>
            </a:r>
            <a:r>
              <a:rPr lang="ru-RU" sz="5400" dirty="0" smtClean="0">
                <a:solidFill>
                  <a:srgbClr val="00B050"/>
                </a:solidFill>
              </a:rPr>
              <a:t> мага </a:t>
            </a:r>
            <a:r>
              <a:rPr lang="ru-RU" sz="5400" dirty="0" err="1" smtClean="0">
                <a:solidFill>
                  <a:srgbClr val="00B050"/>
                </a:solidFill>
              </a:rPr>
              <a:t>ярады</a:t>
            </a:r>
            <a:r>
              <a:rPr lang="ru-RU" sz="5400" dirty="0" smtClean="0">
                <a:solidFill>
                  <a:srgbClr val="00B050"/>
                </a:solidFill>
              </a:rPr>
              <a:t>…</a:t>
            </a:r>
          </a:p>
          <a:p>
            <a:r>
              <a:rPr lang="ru-RU" sz="5400" dirty="0" err="1" smtClean="0">
                <a:solidFill>
                  <a:srgbClr val="00B050"/>
                </a:solidFill>
              </a:rPr>
              <a:t>Меним</a:t>
            </a:r>
            <a:r>
              <a:rPr lang="ru-RU" sz="5400" dirty="0" smtClean="0">
                <a:solidFill>
                  <a:srgbClr val="00B050"/>
                </a:solidFill>
              </a:rPr>
              <a:t> </a:t>
            </a:r>
            <a:r>
              <a:rPr lang="ru-RU" sz="5400" dirty="0" err="1" smtClean="0">
                <a:solidFill>
                  <a:srgbClr val="00B050"/>
                </a:solidFill>
              </a:rPr>
              <a:t>коьнъилим</a:t>
            </a:r>
            <a:r>
              <a:rPr lang="ru-RU" sz="5400" dirty="0" smtClean="0">
                <a:solidFill>
                  <a:srgbClr val="00B050"/>
                </a:solidFill>
              </a:rPr>
              <a:t>…</a:t>
            </a:r>
            <a:endParaRPr lang="ru-RU" sz="5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945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14686"/>
            <a:ext cx="2290771" cy="285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928670"/>
            <a:ext cx="2500330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643050"/>
            <a:ext cx="264320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5967167"/>
            <a:ext cx="321470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 Black" pitchFamily="34" charset="0"/>
              </a:rPr>
              <a:t>Анъламадым</a:t>
            </a:r>
            <a:r>
              <a:rPr lang="ru-RU" sz="2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</a:t>
            </a:r>
            <a:endParaRPr lang="ru-RU" sz="2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5000637"/>
            <a:ext cx="242889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Билимиме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сенмейм</a:t>
            </a:r>
            <a:endParaRPr lang="ru-RU" sz="28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4357694"/>
            <a:ext cx="4286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Анъладым</a:t>
            </a:r>
            <a:r>
              <a:rPr lang="ru-RU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!!!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3" y="2143116"/>
            <a:ext cx="25003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Осал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1000108"/>
            <a:ext cx="3000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r>
              <a:rPr lang="ru-RU" sz="40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илмеймен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0"/>
            <a:ext cx="4571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Кувнак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!!!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66217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704088"/>
            <a:ext cx="7115196" cy="3367854"/>
          </a:xfrm>
        </p:spPr>
        <p:txBody>
          <a:bodyPr>
            <a:noAutofit/>
          </a:bodyPr>
          <a:lstStyle/>
          <a:p>
            <a:r>
              <a:rPr lang="ru-RU" sz="9600" b="1" kern="10" spc="-360" dirty="0" err="1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АЬПЕРИМ,балалар</a:t>
            </a:r>
            <a:r>
              <a:rPr lang="ru-RU" sz="9600" b="1" kern="10" spc="-36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Bookman Old Style"/>
              </a:rPr>
              <a:t>!</a:t>
            </a:r>
            <a:endParaRPr lang="ru-RU" sz="9600" dirty="0"/>
          </a:p>
        </p:txBody>
      </p:sp>
      <p:pic>
        <p:nvPicPr>
          <p:cNvPr id="4" name="Picture 5" descr="1acbfac431d009018b53ff8218c2b9a3[1]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857628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327224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err="1" smtClean="0">
                <a:cs typeface="Arabic Typesetting" pitchFamily="66" charset="-78"/>
              </a:rPr>
              <a:t>Деристинъ</a:t>
            </a:r>
            <a:r>
              <a:rPr lang="ru-RU" sz="7200" b="1" dirty="0" smtClean="0">
                <a:cs typeface="Arabic Typesetting" pitchFamily="66" charset="-78"/>
              </a:rPr>
              <a:t> </a:t>
            </a:r>
            <a:r>
              <a:rPr lang="ru-RU" sz="7200" b="1" dirty="0" err="1" smtClean="0">
                <a:cs typeface="Arabic Typesetting" pitchFamily="66" charset="-78"/>
              </a:rPr>
              <a:t>мырады</a:t>
            </a:r>
            <a:r>
              <a:rPr lang="ru-RU" sz="7200" b="1" dirty="0" smtClean="0">
                <a:cs typeface="Arabic Typesetting" pitchFamily="66" charset="-78"/>
              </a:rPr>
              <a:t>:</a:t>
            </a:r>
            <a:endParaRPr lang="ru-RU" sz="7200" b="1" dirty="0">
              <a:cs typeface="Arabic Typesetting" pitchFamily="66" charset="-78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fontScale="92500" lnSpcReduction="10000"/>
          </a:bodyPr>
          <a:lstStyle/>
          <a:p>
            <a:endParaRPr lang="ru-RU" sz="3600" dirty="0" smtClean="0"/>
          </a:p>
          <a:p>
            <a:pPr>
              <a:buNone/>
            </a:pPr>
            <a:r>
              <a:rPr lang="ru-RU" sz="3600" dirty="0" err="1" smtClean="0"/>
              <a:t>Окувшылардынъ</a:t>
            </a:r>
            <a:r>
              <a:rPr lang="ru-RU" sz="3600" dirty="0" smtClean="0"/>
              <a:t> </a:t>
            </a:r>
            <a:r>
              <a:rPr lang="ru-RU" sz="3600" dirty="0" err="1" smtClean="0"/>
              <a:t>байыр</a:t>
            </a:r>
            <a:r>
              <a:rPr lang="ru-RU" sz="3600" dirty="0" smtClean="0"/>
              <a:t> эм </a:t>
            </a:r>
            <a:r>
              <a:rPr lang="ru-RU" sz="3600" dirty="0" err="1" smtClean="0"/>
              <a:t>ортак</a:t>
            </a:r>
            <a:r>
              <a:rPr lang="ru-RU" sz="3600" dirty="0" smtClean="0"/>
              <a:t> </a:t>
            </a:r>
            <a:r>
              <a:rPr lang="ru-RU" sz="3600" dirty="0" err="1" smtClean="0"/>
              <a:t>атлар</a:t>
            </a:r>
            <a:r>
              <a:rPr lang="ru-RU" sz="3600" dirty="0" smtClean="0"/>
              <a:t> </a:t>
            </a:r>
            <a:r>
              <a:rPr lang="ru-RU" sz="3600" dirty="0" err="1" smtClean="0"/>
              <a:t>акында</a:t>
            </a:r>
            <a:r>
              <a:rPr lang="ru-RU" sz="3600" dirty="0" smtClean="0"/>
              <a:t> </a:t>
            </a:r>
            <a:r>
              <a:rPr lang="ru-RU" sz="3600" dirty="0" err="1" smtClean="0"/>
              <a:t>билимлерин</a:t>
            </a:r>
            <a:r>
              <a:rPr lang="ru-RU" sz="3600" dirty="0" smtClean="0"/>
              <a:t> </a:t>
            </a:r>
            <a:r>
              <a:rPr lang="ru-RU" sz="3600" dirty="0" err="1" smtClean="0"/>
              <a:t>тамамлав</a:t>
            </a:r>
            <a:r>
              <a:rPr lang="ru-RU" sz="3600" dirty="0" smtClean="0"/>
              <a:t>, </a:t>
            </a:r>
          </a:p>
          <a:p>
            <a:pPr>
              <a:buNone/>
            </a:pPr>
            <a:r>
              <a:rPr lang="ru-RU" sz="3600" dirty="0" err="1" smtClean="0"/>
              <a:t>тил</a:t>
            </a:r>
            <a:r>
              <a:rPr lang="ru-RU" sz="3600" dirty="0" smtClean="0"/>
              <a:t> </a:t>
            </a:r>
            <a:r>
              <a:rPr lang="ru-RU" sz="3600" dirty="0" err="1" smtClean="0"/>
              <a:t>байлыкты</a:t>
            </a:r>
            <a:r>
              <a:rPr lang="ru-RU" sz="3600" dirty="0" smtClean="0"/>
              <a:t> </a:t>
            </a:r>
            <a:r>
              <a:rPr lang="ru-RU" sz="3600" dirty="0" err="1" smtClean="0"/>
              <a:t>оьстируьв</a:t>
            </a:r>
            <a:r>
              <a:rPr lang="ru-RU" sz="3600" dirty="0" smtClean="0"/>
              <a:t>; </a:t>
            </a:r>
          </a:p>
          <a:p>
            <a:r>
              <a:rPr lang="ru-RU" sz="3600" dirty="0" err="1" smtClean="0"/>
              <a:t>ана</a:t>
            </a:r>
            <a:r>
              <a:rPr lang="ru-RU" sz="3600" dirty="0" smtClean="0"/>
              <a:t> </a:t>
            </a:r>
            <a:r>
              <a:rPr lang="ru-RU" sz="3600" dirty="0" err="1" smtClean="0"/>
              <a:t>тил</a:t>
            </a:r>
            <a:r>
              <a:rPr lang="ru-RU" sz="3600" dirty="0" smtClean="0"/>
              <a:t> мен </a:t>
            </a:r>
            <a:r>
              <a:rPr lang="ru-RU" sz="3600" dirty="0" err="1" smtClean="0"/>
              <a:t>кызыксындырув</a:t>
            </a:r>
            <a:r>
              <a:rPr lang="ru-RU" sz="3600" dirty="0" smtClean="0"/>
              <a:t>, </a:t>
            </a:r>
          </a:p>
          <a:p>
            <a:r>
              <a:rPr lang="ru-RU" sz="3600" dirty="0" smtClean="0"/>
              <a:t> </a:t>
            </a:r>
            <a:r>
              <a:rPr lang="ru-RU" sz="3600" dirty="0" err="1" smtClean="0"/>
              <a:t>авызлама</a:t>
            </a:r>
            <a:r>
              <a:rPr lang="ru-RU" sz="3600" dirty="0" smtClean="0"/>
              <a:t> </a:t>
            </a:r>
            <a:r>
              <a:rPr lang="ru-RU" sz="3600" dirty="0" err="1" smtClean="0"/>
              <a:t>халк</a:t>
            </a:r>
            <a:r>
              <a:rPr lang="ru-RU" sz="3600" dirty="0" smtClean="0"/>
              <a:t> </a:t>
            </a:r>
            <a:r>
              <a:rPr lang="ru-RU" sz="3600" dirty="0" err="1" smtClean="0"/>
              <a:t>яратыкшылыгына</a:t>
            </a:r>
            <a:r>
              <a:rPr lang="ru-RU" sz="3600" dirty="0" smtClean="0"/>
              <a:t> </a:t>
            </a:r>
            <a:r>
              <a:rPr lang="ru-RU" sz="3600" dirty="0" err="1" smtClean="0"/>
              <a:t>ислер</a:t>
            </a:r>
            <a:r>
              <a:rPr lang="ru-RU" sz="3600" dirty="0" smtClean="0"/>
              <a:t> </a:t>
            </a:r>
            <a:r>
              <a:rPr lang="ru-RU" sz="3600" dirty="0" err="1" smtClean="0"/>
              <a:t>озгарув</a:t>
            </a:r>
            <a:r>
              <a:rPr lang="ru-RU" sz="3600" dirty="0" smtClean="0"/>
              <a:t>.</a:t>
            </a:r>
          </a:p>
          <a:p>
            <a:r>
              <a:rPr lang="ru-RU" sz="3600" dirty="0" err="1" smtClean="0"/>
              <a:t>анады,досты,Тувган</a:t>
            </a:r>
            <a:r>
              <a:rPr lang="ru-RU" sz="3600" dirty="0" smtClean="0"/>
              <a:t> </a:t>
            </a:r>
            <a:r>
              <a:rPr lang="ru-RU" sz="3600" dirty="0" err="1" smtClean="0"/>
              <a:t>Элин</a:t>
            </a:r>
            <a:r>
              <a:rPr lang="ru-RU" sz="3600" dirty="0" smtClean="0"/>
              <a:t> </a:t>
            </a:r>
            <a:r>
              <a:rPr lang="ru-RU" sz="3600" dirty="0" err="1" smtClean="0"/>
              <a:t>суьюв</a:t>
            </a:r>
            <a:r>
              <a:rPr lang="ru-RU" sz="3600" dirty="0" smtClean="0"/>
              <a:t> </a:t>
            </a:r>
            <a:r>
              <a:rPr lang="ru-RU" sz="3600" dirty="0" err="1" smtClean="0"/>
              <a:t>сезимин</a:t>
            </a:r>
            <a:r>
              <a:rPr lang="ru-RU" sz="3600" dirty="0" smtClean="0"/>
              <a:t> </a:t>
            </a:r>
            <a:r>
              <a:rPr lang="ru-RU" sz="3600" dirty="0" err="1" smtClean="0"/>
              <a:t>тувдырув</a:t>
            </a:r>
            <a:r>
              <a:rPr lang="ru-RU" sz="3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35778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Дериске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затлар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000" i="1" dirty="0" smtClean="0"/>
              <a:t>компьютер,</a:t>
            </a:r>
          </a:p>
          <a:p>
            <a:pPr>
              <a:buNone/>
            </a:pPr>
            <a:r>
              <a:rPr lang="ru-RU" sz="6000" i="1" dirty="0"/>
              <a:t>п</a:t>
            </a:r>
            <a:r>
              <a:rPr lang="ru-RU" sz="6000" i="1" dirty="0" smtClean="0"/>
              <a:t>лакат  </a:t>
            </a:r>
            <a:r>
              <a:rPr lang="ru-RU" sz="6000" i="1" dirty="0" err="1" smtClean="0"/>
              <a:t>кроссвордка</a:t>
            </a:r>
            <a:r>
              <a:rPr lang="ru-RU" sz="6000" i="1" dirty="0" smtClean="0"/>
              <a:t>,</a:t>
            </a:r>
          </a:p>
          <a:p>
            <a:pPr>
              <a:buNone/>
            </a:pPr>
            <a:r>
              <a:rPr lang="ru-RU" sz="6000" i="1" dirty="0" err="1" smtClean="0"/>
              <a:t>суьвретлер,китап</a:t>
            </a:r>
            <a:r>
              <a:rPr lang="ru-RU" sz="6000" i="1" dirty="0" smtClean="0"/>
              <a:t> «</a:t>
            </a:r>
            <a:r>
              <a:rPr lang="ru-RU" sz="6000" i="1" dirty="0" err="1" smtClean="0"/>
              <a:t>Ногай</a:t>
            </a:r>
            <a:r>
              <a:rPr lang="ru-RU" sz="6000" i="1" dirty="0" smtClean="0"/>
              <a:t> </a:t>
            </a:r>
            <a:r>
              <a:rPr lang="ru-RU" sz="6000" i="1" dirty="0" err="1" smtClean="0"/>
              <a:t>тил</a:t>
            </a:r>
            <a:r>
              <a:rPr lang="ru-RU" sz="6000" i="1" dirty="0" smtClean="0"/>
              <a:t>»,</a:t>
            </a:r>
            <a:r>
              <a:rPr lang="ru-RU" sz="6000" i="1" dirty="0" err="1" smtClean="0"/>
              <a:t>тептер,каьлем</a:t>
            </a:r>
            <a:r>
              <a:rPr lang="ru-RU" sz="6000" i="1" dirty="0" smtClean="0"/>
              <a:t>.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4597133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84976" cy="5775920"/>
          </a:xfrm>
        </p:spPr>
        <p:txBody>
          <a:bodyPr/>
          <a:lstStyle/>
          <a:p>
            <a:pPr marL="0" indent="0" algn="ctr">
              <a:buNone/>
            </a:pPr>
            <a:endParaRPr lang="ru-RU" sz="9600" dirty="0" smtClean="0">
              <a:latin typeface="Arial Black" pitchFamily="34" charset="0"/>
              <a:cs typeface="Aharoni" pitchFamily="2" charset="-79"/>
            </a:endParaRPr>
          </a:p>
          <a:p>
            <a:pPr marL="0" indent="0" algn="ctr">
              <a:buNone/>
            </a:pPr>
            <a:r>
              <a:rPr lang="ru-RU" sz="9600" dirty="0" err="1" smtClean="0">
                <a:solidFill>
                  <a:srgbClr val="860404"/>
                </a:solidFill>
                <a:latin typeface="Arial Black" pitchFamily="34" charset="0"/>
                <a:cs typeface="Aharoni" pitchFamily="2" charset="-79"/>
              </a:rPr>
              <a:t>Юмакларды</a:t>
            </a:r>
            <a:r>
              <a:rPr lang="ru-RU" sz="9600" dirty="0" smtClean="0">
                <a:solidFill>
                  <a:srgbClr val="860404"/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ru-RU" sz="9600" dirty="0" err="1">
                <a:solidFill>
                  <a:srgbClr val="860404"/>
                </a:solidFill>
                <a:latin typeface="Arial Black" pitchFamily="34" charset="0"/>
                <a:cs typeface="Aharoni" pitchFamily="2" charset="-79"/>
              </a:rPr>
              <a:t>шеш</a:t>
            </a:r>
            <a:endParaRPr lang="ru-RU" sz="9600" dirty="0">
              <a:solidFill>
                <a:srgbClr val="860404"/>
              </a:solidFill>
              <a:latin typeface="Arial Black" pitchFamily="34" charset="0"/>
              <a:cs typeface="Aharoni" pitchFamily="2" charset="-79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15810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8"/>
            <a:ext cx="4040188" cy="792088"/>
          </a:xfrm>
        </p:spPr>
        <p:txBody>
          <a:bodyPr/>
          <a:lstStyle/>
          <a:p>
            <a:pPr algn="ctr"/>
            <a:r>
              <a:rPr lang="ru-RU" sz="6600" i="1" dirty="0" smtClean="0">
                <a:solidFill>
                  <a:srgbClr val="7030A0"/>
                </a:solidFill>
              </a:rPr>
              <a:t>Т е р м е</a:t>
            </a:r>
            <a:endParaRPr lang="ru-RU" sz="6600" i="1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260648"/>
            <a:ext cx="4041775" cy="654843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rgbClr val="C00000"/>
                </a:solidFill>
              </a:rPr>
              <a:t>о ш а к</a:t>
            </a:r>
            <a:endParaRPr lang="ru-RU" sz="6600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КомпЛенд\Desktop\Новая папка\images (4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4071966" cy="3929090"/>
          </a:xfrm>
          <a:prstGeom prst="rect">
            <a:avLst/>
          </a:prstGeom>
          <a:ln w="76200" cmpd="sng">
            <a:solidFill>
              <a:srgbClr val="5C0404">
                <a:alpha val="87000"/>
              </a:srgb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071678"/>
            <a:ext cx="3857652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7671204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32656"/>
            <a:ext cx="4040188" cy="881766"/>
          </a:xfrm>
        </p:spPr>
        <p:txBody>
          <a:bodyPr/>
          <a:lstStyle/>
          <a:p>
            <a:pPr algn="ctr"/>
            <a:r>
              <a:rPr lang="ru-RU" sz="6600" i="1" dirty="0" err="1" smtClean="0"/>
              <a:t>кийгиз</a:t>
            </a:r>
            <a:endParaRPr lang="ru-RU" sz="66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000496" y="260648"/>
            <a:ext cx="5036000" cy="1239526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err="1"/>
              <a:t>т</a:t>
            </a:r>
            <a:r>
              <a:rPr lang="ru-RU" sz="5400" i="1" dirty="0" err="1" smtClean="0"/>
              <a:t>оьс</a:t>
            </a:r>
            <a:r>
              <a:rPr lang="ru-RU" sz="5400" i="1" dirty="0" smtClean="0"/>
              <a:t> </a:t>
            </a:r>
            <a:r>
              <a:rPr lang="ru-RU" sz="5400" i="1" dirty="0" err="1" smtClean="0"/>
              <a:t>туьйме</a:t>
            </a:r>
            <a:endParaRPr lang="ru-RU" sz="5400" i="1" dirty="0"/>
          </a:p>
        </p:txBody>
      </p:sp>
      <p:pic>
        <p:nvPicPr>
          <p:cNvPr id="2050" name="Picture 2" descr="C:\Users\КомпЛенд\Desktop\Новая папка\images (11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4000528" cy="40290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КомпЛенд\Desktop\image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928802"/>
            <a:ext cx="4071965" cy="38576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809506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332656"/>
            <a:ext cx="2391654" cy="6525344"/>
          </a:xfrm>
        </p:spPr>
        <p:txBody>
          <a:bodyPr/>
          <a:lstStyle/>
          <a:p>
            <a:pPr algn="ctr"/>
            <a:r>
              <a:rPr lang="ru-RU" sz="4000" i="1" dirty="0" smtClean="0"/>
              <a:t>Б</a:t>
            </a:r>
          </a:p>
          <a:p>
            <a:pPr algn="ctr"/>
            <a:r>
              <a:rPr lang="ru-RU" sz="4000" i="1" dirty="0" smtClean="0"/>
              <a:t>И</a:t>
            </a:r>
          </a:p>
          <a:p>
            <a:pPr algn="ctr"/>
            <a:r>
              <a:rPr lang="ru-RU" sz="4000" i="1" dirty="0" smtClean="0"/>
              <a:t>Л</a:t>
            </a:r>
          </a:p>
          <a:p>
            <a:pPr algn="ctr"/>
            <a:r>
              <a:rPr lang="ru-RU" sz="4000" i="1" dirty="0" smtClean="0"/>
              <a:t>Е</a:t>
            </a:r>
          </a:p>
          <a:p>
            <a:pPr algn="ctr"/>
            <a:r>
              <a:rPr lang="ru-RU" sz="4000" i="1" dirty="0" smtClean="0"/>
              <a:t>З</a:t>
            </a:r>
          </a:p>
          <a:p>
            <a:pPr algn="ctr"/>
            <a:r>
              <a:rPr lang="ru-RU" sz="4000" i="1" dirty="0" smtClean="0"/>
              <a:t>И</a:t>
            </a:r>
          </a:p>
          <a:p>
            <a:pPr algn="ctr"/>
            <a:r>
              <a:rPr lang="ru-RU" sz="4000" i="1" dirty="0" smtClean="0"/>
              <a:t>К</a:t>
            </a:r>
            <a:endParaRPr lang="ru-RU" sz="40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572000" y="404664"/>
            <a:ext cx="4041775" cy="654843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/>
              <a:t>каптал</a:t>
            </a:r>
            <a:endParaRPr lang="ru-RU" sz="6600" i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857488" y="3643314"/>
            <a:ext cx="1214446" cy="250033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C:\Users\КомпЛенд\Desktop\Новая папка\Изображение 01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285860"/>
            <a:ext cx="5000660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91029371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332656"/>
            <a:ext cx="4363716" cy="1381832"/>
          </a:xfrm>
        </p:spPr>
        <p:txBody>
          <a:bodyPr/>
          <a:lstStyle/>
          <a:p>
            <a:pPr algn="ctr"/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i="1" dirty="0" err="1" smtClean="0">
                <a:latin typeface="Times New Roman" pitchFamily="18" charset="0"/>
                <a:cs typeface="Times New Roman" pitchFamily="18" charset="0"/>
              </a:rPr>
              <a:t>тастар</a:t>
            </a:r>
            <a:endParaRPr lang="ru-RU" sz="9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4008" y="928670"/>
            <a:ext cx="4041775" cy="1643074"/>
          </a:xfrm>
        </p:spPr>
        <p:txBody>
          <a:bodyPr>
            <a:noAutofit/>
          </a:bodyPr>
          <a:lstStyle/>
          <a:p>
            <a:pPr algn="ctr"/>
            <a:r>
              <a:rPr lang="ru-RU" sz="9600" i="1" dirty="0" err="1" smtClean="0">
                <a:latin typeface="Times New Roman" pitchFamily="18" charset="0"/>
                <a:cs typeface="Times New Roman" pitchFamily="18" charset="0"/>
              </a:rPr>
              <a:t>куьен</a:t>
            </a:r>
            <a:endParaRPr lang="ru-RU" sz="9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428868"/>
            <a:ext cx="4286280" cy="3124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39644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413</TotalTime>
  <Words>292</Words>
  <Application>Microsoft Office PowerPoint</Application>
  <PresentationFormat>Экран (4:3)</PresentationFormat>
  <Paragraphs>98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Aharoni</vt:lpstr>
      <vt:lpstr>Arabic Typesetting</vt:lpstr>
      <vt:lpstr>Arial Black</vt:lpstr>
      <vt:lpstr>Bookman Old Style</vt:lpstr>
      <vt:lpstr>Calibri</vt:lpstr>
      <vt:lpstr>Constantia</vt:lpstr>
      <vt:lpstr>Times New Roman</vt:lpstr>
      <vt:lpstr>Wingdings 2</vt:lpstr>
      <vt:lpstr>Поток</vt:lpstr>
      <vt:lpstr>         Ашык дерис ногай тилден </vt:lpstr>
      <vt:lpstr>Презентация PowerPoint</vt:lpstr>
      <vt:lpstr>Деристинъ мырады:</vt:lpstr>
      <vt:lpstr>Дериске керек затлар.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ТЫНШАЮВ  такыйка</vt:lpstr>
      <vt:lpstr>Презентация PowerPoint</vt:lpstr>
      <vt:lpstr>Презентация PowerPoint</vt:lpstr>
      <vt:lpstr>Билсенъиз пайдалы…</vt:lpstr>
      <vt:lpstr>Сав дуныяда ногайым…</vt:lpstr>
      <vt:lpstr>Ногай баьтирлер</vt:lpstr>
      <vt:lpstr>Презентация PowerPoint</vt:lpstr>
      <vt:lpstr>Презентация PowerPoint</vt:lpstr>
      <vt:lpstr>Презентация PowerPoint</vt:lpstr>
      <vt:lpstr>Ойын ойнайык! Ийги этип ойлайык.</vt:lpstr>
      <vt:lpstr>Презентация PowerPoint</vt:lpstr>
      <vt:lpstr>Презентация PowerPoint</vt:lpstr>
      <vt:lpstr>Презентация PowerPoint</vt:lpstr>
      <vt:lpstr>АЬПЕРИМ,балалар!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презентаций                           «Моя дружная семья» </dc:title>
  <dc:creator>Admin</dc:creator>
  <cp:lastModifiedBy>Пользователь</cp:lastModifiedBy>
  <cp:revision>47</cp:revision>
  <dcterms:created xsi:type="dcterms:W3CDTF">2014-01-06T15:39:22Z</dcterms:created>
  <dcterms:modified xsi:type="dcterms:W3CDTF">2022-03-11T14:51:56Z</dcterms:modified>
</cp:coreProperties>
</file>